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6174" autoAdjust="0"/>
    <p:restoredTop sz="94595" autoAdjust="0"/>
  </p:normalViewPr>
  <p:slideViewPr>
    <p:cSldViewPr>
      <p:cViewPr>
        <p:scale>
          <a:sx n="33" d="100"/>
          <a:sy n="33" d="100"/>
        </p:scale>
        <p:origin x="-2484" y="-1188"/>
      </p:cViewPr>
      <p:guideLst>
        <p:guide orient="horz" pos="2128"/>
        <p:guide pos="2880"/>
      </p:guideLst>
    </p:cSldViewPr>
  </p:slideViewPr>
  <p:outlineViewPr>
    <p:cViewPr>
      <p:scale>
        <a:sx n="33" d="100"/>
        <a:sy n="33" d="100"/>
      </p:scale>
      <p:origin x="0" y="54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tableStyles" Target="tableStyle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98" name=""/>
        <p:cNvGrpSpPr/>
        <p:nvPr/>
      </p:nvGrpSpPr>
      <p:grpSpPr>
        <a:xfrm>
          <a:off x="0" y="0"/>
          <a:ext cx="0" cy="0"/>
          <a:chOff x="0" y="0"/>
          <a:chExt cx="0" cy="0"/>
        </a:xfrm>
      </p:grpSpPr>
      <p:sp>
        <p:nvSpPr>
          <p:cNvPr id="1048682"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683" name="Date Placeholder 2"/>
          <p:cNvSpPr>
            <a:spLocks noGrp="1"/>
          </p:cNvSpPr>
          <p:nvPr>
            <p:ph type="dt" sz="quarter" idx="1"/>
          </p:nvPr>
        </p:nvSpPr>
        <p:spPr>
          <a:xfrm>
            <a:off x="3884613" y="0"/>
            <a:ext cx="2971800" cy="457200"/>
          </a:xfrm>
          <a:prstGeom prst="rect"/>
        </p:spPr>
        <p:txBody>
          <a:bodyPr bIns="45720" lIns="91440" rIns="91440" rtlCol="0" tIns="45720" vert="horz"/>
          <a:lstStyle>
            <a:lvl1pPr algn="r">
              <a:defRPr sz="1200"/>
            </a:lvl1pPr>
          </a:lstStyle>
          <a:p>
            <a:fld id="{C8652907-1A1E-4D46-AA6B-3182DA3F38B6}" type="datetimeFigureOut">
              <a:rPr lang="en-US" smtClean="0"/>
            </a:fld>
            <a:endParaRPr lang="en-US"/>
          </a:p>
        </p:txBody>
      </p:sp>
      <p:sp>
        <p:nvSpPr>
          <p:cNvPr id="1048684" name="Footer Placeholder 3"/>
          <p:cNvSpPr>
            <a:spLocks noGrp="1"/>
          </p:cNvSpPr>
          <p:nvPr>
            <p:ph type="ftr" sz="quarter" idx="2"/>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685" name="Slide Number Placeholder 4"/>
          <p:cNvSpPr>
            <a:spLocks noGrp="1"/>
          </p:cNvSpPr>
          <p:nvPr>
            <p:ph type="sldNum" sz="quarter" idx="3"/>
          </p:nvPr>
        </p:nvSpPr>
        <p:spPr>
          <a:xfrm>
            <a:off x="3884613" y="8685213"/>
            <a:ext cx="2971800" cy="457200"/>
          </a:xfrm>
          <a:prstGeom prst="rect"/>
        </p:spPr>
        <p:txBody>
          <a:bodyPr anchor="b" bIns="45720" lIns="91440" rIns="91440" rtlCol="0" tIns="45720" vert="horz"/>
          <a:lstStyle>
            <a:lvl1pPr algn="r">
              <a:defRPr sz="1200"/>
            </a:lvl1pPr>
          </a:lstStyle>
          <a:p>
            <a:fld id="{1C95BC95-2F45-4721-A323-C7AED5329634}" type="slidenum">
              <a:rPr lang="en-US" smtClean="0"/>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97" name=""/>
        <p:cNvGrpSpPr/>
        <p:nvPr/>
      </p:nvGrpSpPr>
      <p:grpSpPr>
        <a:xfrm>
          <a:off x="0" y="0"/>
          <a:ext cx="0" cy="0"/>
          <a:chOff x="0" y="0"/>
          <a:chExt cx="0" cy="0"/>
        </a:xfrm>
      </p:grpSpPr>
      <p:sp>
        <p:nvSpPr>
          <p:cNvPr id="1048676"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7"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8"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9"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0"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1"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Diapositiva de título">
    <p:spTree>
      <p:nvGrpSpPr>
        <p:cNvPr id="51" name=""/>
        <p:cNvGrpSpPr/>
        <p:nvPr/>
      </p:nvGrpSpPr>
      <p:grpSpPr>
        <a:xfrm>
          <a:off x="0" y="0"/>
          <a:ext cx="0" cy="0"/>
          <a:chOff x="0" y="0"/>
          <a:chExt cx="0" cy="0"/>
        </a:xfrm>
      </p:grpSpPr>
      <p:sp>
        <p:nvSpPr>
          <p:cNvPr id="1048586" name="1 Título"/>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7" name="2 Subtítulo"/>
          <p:cNvSpPr>
            <a:spLocks noGrp="1"/>
          </p:cNvSpPr>
          <p:nvPr>
            <p:ph type="subTitle" idx="1"/>
          </p:nvPr>
        </p:nvSpPr>
        <p:spPr>
          <a:xfrm>
            <a:off x="1371600" y="3886200"/>
            <a:ext cx="6400800" cy="1752600"/>
          </a:xfrm>
        </p:spPr>
        <p:txBody>
          <a:bodyPr/>
          <a:lstStyle>
            <a:lvl1pPr algn="ctr" indent="0" marL="0">
              <a:buNone/>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smtClean="0"/>
              <a:t>Click to edit Master subtitle style</a:t>
            </a:r>
            <a:endParaRPr lang="en-US"/>
          </a:p>
        </p:txBody>
      </p:sp>
      <p:sp>
        <p:nvSpPr>
          <p:cNvPr id="1048588"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589" name="Rectangle 5"/>
          <p:cNvSpPr>
            <a:spLocks noGrp="1" noChangeArrowheads="1"/>
          </p:cNvSpPr>
          <p:nvPr>
            <p:ph type="ftr" sz="quarter" idx="11"/>
          </p:nvPr>
        </p:nvSpPr>
        <p:spPr/>
        <p:txBody>
          <a:bodyPr/>
          <a:p>
            <a:endParaRPr lang="en-US"/>
          </a:p>
        </p:txBody>
      </p:sp>
      <p:sp>
        <p:nvSpPr>
          <p:cNvPr id="1048590"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ítulo y texto vertical">
    <p:spTree>
      <p:nvGrpSpPr>
        <p:cNvPr id="92" name=""/>
        <p:cNvGrpSpPr/>
        <p:nvPr/>
      </p:nvGrpSpPr>
      <p:grpSpPr>
        <a:xfrm>
          <a:off x="0" y="0"/>
          <a:ext cx="0" cy="0"/>
          <a:chOff x="0" y="0"/>
          <a:chExt cx="0" cy="0"/>
        </a:xfrm>
      </p:grpSpPr>
      <p:sp>
        <p:nvSpPr>
          <p:cNvPr id="1048652" name="1 Título"/>
          <p:cNvSpPr>
            <a:spLocks noGrp="1"/>
          </p:cNvSpPr>
          <p:nvPr>
            <p:ph type="title"/>
          </p:nvPr>
        </p:nvSpPr>
        <p:spPr/>
        <p:txBody>
          <a:bodyPr/>
          <a:p>
            <a:r>
              <a:rPr lang="en-US" smtClean="0"/>
              <a:t>Click to edit Master title style</a:t>
            </a:r>
            <a:endParaRPr lang="en-US"/>
          </a:p>
        </p:txBody>
      </p:sp>
      <p:sp>
        <p:nvSpPr>
          <p:cNvPr id="1048653" name="2 Marcador de texto vertical"/>
          <p:cNvSpPr>
            <a:spLocks noGrp="1"/>
          </p:cNvSpPr>
          <p:nvPr>
            <p:ph type="body" orient="vert" idx="1"/>
          </p:nvPr>
        </p:nvSpPr>
        <p:spPr/>
        <p:txBody>
          <a:bodyPr vert="eaVert"/>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54"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55" name="Rectangle 5"/>
          <p:cNvSpPr>
            <a:spLocks noGrp="1" noChangeArrowheads="1"/>
          </p:cNvSpPr>
          <p:nvPr>
            <p:ph type="ftr" sz="quarter" idx="11"/>
          </p:nvPr>
        </p:nvSpPr>
        <p:spPr/>
        <p:txBody>
          <a:bodyPr/>
          <a:p>
            <a:endParaRPr lang="en-US"/>
          </a:p>
        </p:txBody>
      </p:sp>
      <p:sp>
        <p:nvSpPr>
          <p:cNvPr id="1048656"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Título vertical y texto">
    <p:spTree>
      <p:nvGrpSpPr>
        <p:cNvPr id="90" name=""/>
        <p:cNvGrpSpPr/>
        <p:nvPr/>
      </p:nvGrpSpPr>
      <p:grpSpPr>
        <a:xfrm>
          <a:off x="0" y="0"/>
          <a:ext cx="0" cy="0"/>
          <a:chOff x="0" y="0"/>
          <a:chExt cx="0" cy="0"/>
        </a:xfrm>
      </p:grpSpPr>
      <p:sp>
        <p:nvSpPr>
          <p:cNvPr id="1048641" name="1 Título vertical"/>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42" name="2 Marcador de texto vertical"/>
          <p:cNvSpPr>
            <a:spLocks noGrp="1"/>
          </p:cNvSpPr>
          <p:nvPr>
            <p:ph type="body" orient="vert" idx="1"/>
          </p:nvPr>
        </p:nvSpPr>
        <p:spPr>
          <a:xfrm>
            <a:off x="457200" y="274638"/>
            <a:ext cx="6019800" cy="5851525"/>
          </a:xfrm>
        </p:spPr>
        <p:txBody>
          <a:bodyPr vert="eaVert"/>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43"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44" name="Rectangle 5"/>
          <p:cNvSpPr>
            <a:spLocks noGrp="1" noChangeArrowheads="1"/>
          </p:cNvSpPr>
          <p:nvPr>
            <p:ph type="ftr" sz="quarter" idx="11"/>
          </p:nvPr>
        </p:nvSpPr>
        <p:spPr/>
        <p:txBody>
          <a:bodyPr/>
          <a:p>
            <a:endParaRPr lang="en-US"/>
          </a:p>
        </p:txBody>
      </p:sp>
      <p:sp>
        <p:nvSpPr>
          <p:cNvPr id="1048645"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ítulo y objetos">
    <p:spTree>
      <p:nvGrpSpPr>
        <p:cNvPr id="24" name=""/>
        <p:cNvGrpSpPr/>
        <p:nvPr/>
      </p:nvGrpSpPr>
      <p:grpSpPr>
        <a:xfrm>
          <a:off x="0" y="0"/>
          <a:ext cx="0" cy="0"/>
          <a:chOff x="0" y="0"/>
          <a:chExt cx="0" cy="0"/>
        </a:xfrm>
      </p:grpSpPr>
      <p:sp>
        <p:nvSpPr>
          <p:cNvPr id="1048581" name="1 Título"/>
          <p:cNvSpPr>
            <a:spLocks noGrp="1"/>
          </p:cNvSpPr>
          <p:nvPr>
            <p:ph type="title"/>
          </p:nvPr>
        </p:nvSpPr>
        <p:spPr/>
        <p:txBody>
          <a:bodyPr/>
          <a:p>
            <a:r>
              <a:rPr lang="en-US" smtClean="0"/>
              <a:t>Click to edit Master title style</a:t>
            </a:r>
            <a:endParaRPr lang="en-US"/>
          </a:p>
        </p:txBody>
      </p:sp>
      <p:sp>
        <p:nvSpPr>
          <p:cNvPr id="1048582" name="2 Marcador de contenido"/>
          <p:cNvSpPr>
            <a:spLocks noGrp="1"/>
          </p:cNvSpPr>
          <p:nvPr>
            <p:ph idx="1"/>
          </p:nvPr>
        </p:nvSpPr>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583"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584" name="Rectangle 5"/>
          <p:cNvSpPr>
            <a:spLocks noGrp="1" noChangeArrowheads="1"/>
          </p:cNvSpPr>
          <p:nvPr>
            <p:ph type="ftr" sz="quarter" idx="11"/>
          </p:nvPr>
        </p:nvSpPr>
        <p:spPr/>
        <p:txBody>
          <a:bodyPr/>
          <a:p>
            <a:endParaRPr lang="en-US"/>
          </a:p>
        </p:txBody>
      </p:sp>
      <p:sp>
        <p:nvSpPr>
          <p:cNvPr id="1048585"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Encabezado de sección">
    <p:spTree>
      <p:nvGrpSpPr>
        <p:cNvPr id="93" name=""/>
        <p:cNvGrpSpPr/>
        <p:nvPr/>
      </p:nvGrpSpPr>
      <p:grpSpPr>
        <a:xfrm>
          <a:off x="0" y="0"/>
          <a:ext cx="0" cy="0"/>
          <a:chOff x="0" y="0"/>
          <a:chExt cx="0" cy="0"/>
        </a:xfrm>
      </p:grpSpPr>
      <p:sp>
        <p:nvSpPr>
          <p:cNvPr id="1048657" name="1 Título"/>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658" name="2 Marcador de texto"/>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en-US" smtClean="0"/>
              <a:t>Click to edit Master text styles</a:t>
            </a:r>
            <a:endParaRPr lang="en-US" smtClean="0"/>
          </a:p>
        </p:txBody>
      </p:sp>
      <p:sp>
        <p:nvSpPr>
          <p:cNvPr id="1048659"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60" name="Rectangle 5"/>
          <p:cNvSpPr>
            <a:spLocks noGrp="1" noChangeArrowheads="1"/>
          </p:cNvSpPr>
          <p:nvPr>
            <p:ph type="ftr" sz="quarter" idx="11"/>
          </p:nvPr>
        </p:nvSpPr>
        <p:spPr/>
        <p:txBody>
          <a:bodyPr/>
          <a:p>
            <a:endParaRPr lang="en-US"/>
          </a:p>
        </p:txBody>
      </p:sp>
      <p:sp>
        <p:nvSpPr>
          <p:cNvPr id="1048661"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os objetos">
    <p:spTree>
      <p:nvGrpSpPr>
        <p:cNvPr id="53" name=""/>
        <p:cNvGrpSpPr/>
        <p:nvPr/>
      </p:nvGrpSpPr>
      <p:grpSpPr>
        <a:xfrm>
          <a:off x="0" y="0"/>
          <a:ext cx="0" cy="0"/>
          <a:chOff x="0" y="0"/>
          <a:chExt cx="0" cy="0"/>
        </a:xfrm>
      </p:grpSpPr>
      <p:sp>
        <p:nvSpPr>
          <p:cNvPr id="1048594" name="1 Título"/>
          <p:cNvSpPr>
            <a:spLocks noGrp="1"/>
          </p:cNvSpPr>
          <p:nvPr>
            <p:ph type="title"/>
          </p:nvPr>
        </p:nvSpPr>
        <p:spPr/>
        <p:txBody>
          <a:bodyPr/>
          <a:p>
            <a:r>
              <a:rPr lang="en-US" smtClean="0"/>
              <a:t>Click to edit Master title style</a:t>
            </a:r>
            <a:endParaRPr lang="en-US"/>
          </a:p>
        </p:txBody>
      </p:sp>
      <p:sp>
        <p:nvSpPr>
          <p:cNvPr id="1048595"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596"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597"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598" name="Rectangle 5"/>
          <p:cNvSpPr>
            <a:spLocks noGrp="1" noChangeArrowheads="1"/>
          </p:cNvSpPr>
          <p:nvPr>
            <p:ph type="ftr" sz="quarter" idx="11"/>
          </p:nvPr>
        </p:nvSpPr>
        <p:spPr/>
        <p:txBody>
          <a:bodyPr/>
          <a:p>
            <a:endParaRPr lang="en-US"/>
          </a:p>
        </p:txBody>
      </p:sp>
      <p:sp>
        <p:nvSpPr>
          <p:cNvPr id="1048599"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ción">
    <p:spTree>
      <p:nvGrpSpPr>
        <p:cNvPr id="94" name=""/>
        <p:cNvGrpSpPr/>
        <p:nvPr/>
      </p:nvGrpSpPr>
      <p:grpSpPr>
        <a:xfrm>
          <a:off x="0" y="0"/>
          <a:ext cx="0" cy="0"/>
          <a:chOff x="0" y="0"/>
          <a:chExt cx="0" cy="0"/>
        </a:xfrm>
      </p:grpSpPr>
      <p:sp>
        <p:nvSpPr>
          <p:cNvPr id="1048662" name="1 Título"/>
          <p:cNvSpPr>
            <a:spLocks noGrp="1"/>
          </p:cNvSpPr>
          <p:nvPr>
            <p:ph type="title"/>
          </p:nvPr>
        </p:nvSpPr>
        <p:spPr/>
        <p:txBody>
          <a:bodyPr/>
          <a:p>
            <a:r>
              <a:rPr lang="en-US" smtClean="0"/>
              <a:t>Click to edit Master title style</a:t>
            </a:r>
            <a:endParaRPr lang="en-US"/>
          </a:p>
        </p:txBody>
      </p:sp>
      <p:sp>
        <p:nvSpPr>
          <p:cNvPr id="1048663" name="2 Marcador de texto"/>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endParaRPr lang="en-US" smtClean="0"/>
          </a:p>
        </p:txBody>
      </p:sp>
      <p:sp>
        <p:nvSpPr>
          <p:cNvPr id="104866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65" name="4 Marcador de texto"/>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endParaRPr lang="en-US" smtClean="0"/>
          </a:p>
        </p:txBody>
      </p:sp>
      <p:sp>
        <p:nvSpPr>
          <p:cNvPr id="104866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67"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68" name="Rectangle 5"/>
          <p:cNvSpPr>
            <a:spLocks noGrp="1" noChangeArrowheads="1"/>
          </p:cNvSpPr>
          <p:nvPr>
            <p:ph type="ftr" sz="quarter" idx="11"/>
          </p:nvPr>
        </p:nvSpPr>
        <p:spPr/>
        <p:txBody>
          <a:bodyPr/>
          <a:p>
            <a:endParaRPr lang="en-US"/>
          </a:p>
        </p:txBody>
      </p:sp>
      <p:sp>
        <p:nvSpPr>
          <p:cNvPr id="1048669"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ólo el título">
    <p:spTree>
      <p:nvGrpSpPr>
        <p:cNvPr id="89" name=""/>
        <p:cNvGrpSpPr/>
        <p:nvPr/>
      </p:nvGrpSpPr>
      <p:grpSpPr>
        <a:xfrm>
          <a:off x="0" y="0"/>
          <a:ext cx="0" cy="0"/>
          <a:chOff x="0" y="0"/>
          <a:chExt cx="0" cy="0"/>
        </a:xfrm>
      </p:grpSpPr>
      <p:sp>
        <p:nvSpPr>
          <p:cNvPr id="1048637" name="1 Título"/>
          <p:cNvSpPr>
            <a:spLocks noGrp="1"/>
          </p:cNvSpPr>
          <p:nvPr>
            <p:ph type="title"/>
          </p:nvPr>
        </p:nvSpPr>
        <p:spPr/>
        <p:txBody>
          <a:bodyPr/>
          <a:p>
            <a:r>
              <a:rPr lang="en-US" smtClean="0"/>
              <a:t>Click to edit Master title style</a:t>
            </a:r>
            <a:endParaRPr lang="en-US"/>
          </a:p>
        </p:txBody>
      </p:sp>
      <p:sp>
        <p:nvSpPr>
          <p:cNvPr id="1048638"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39" name="Rectangle 5"/>
          <p:cNvSpPr>
            <a:spLocks noGrp="1" noChangeArrowheads="1"/>
          </p:cNvSpPr>
          <p:nvPr>
            <p:ph type="ftr" sz="quarter" idx="11"/>
          </p:nvPr>
        </p:nvSpPr>
        <p:spPr/>
        <p:txBody>
          <a:bodyPr/>
          <a:p>
            <a:endParaRPr lang="en-US"/>
          </a:p>
        </p:txBody>
      </p:sp>
      <p:sp>
        <p:nvSpPr>
          <p:cNvPr id="1048640"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En blanco">
    <p:spTree>
      <p:nvGrpSpPr>
        <p:cNvPr id="65" name=""/>
        <p:cNvGrpSpPr/>
        <p:nvPr/>
      </p:nvGrpSpPr>
      <p:grpSpPr>
        <a:xfrm>
          <a:off x="0" y="0"/>
          <a:ext cx="0" cy="0"/>
          <a:chOff x="0" y="0"/>
          <a:chExt cx="0" cy="0"/>
        </a:xfrm>
      </p:grpSpPr>
      <p:sp>
        <p:nvSpPr>
          <p:cNvPr id="1048617"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18" name="Rectangle 5"/>
          <p:cNvSpPr>
            <a:spLocks noGrp="1" noChangeArrowheads="1"/>
          </p:cNvSpPr>
          <p:nvPr>
            <p:ph type="ftr" sz="quarter" idx="11"/>
          </p:nvPr>
        </p:nvSpPr>
        <p:spPr/>
        <p:txBody>
          <a:bodyPr/>
          <a:p>
            <a:endParaRPr lang="en-US"/>
          </a:p>
        </p:txBody>
      </p:sp>
      <p:sp>
        <p:nvSpPr>
          <p:cNvPr id="1048619"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ido con título">
    <p:spTree>
      <p:nvGrpSpPr>
        <p:cNvPr id="95" name=""/>
        <p:cNvGrpSpPr/>
        <p:nvPr/>
      </p:nvGrpSpPr>
      <p:grpSpPr>
        <a:xfrm>
          <a:off x="0" y="0"/>
          <a:ext cx="0" cy="0"/>
          <a:chOff x="0" y="0"/>
          <a:chExt cx="0" cy="0"/>
        </a:xfrm>
      </p:grpSpPr>
      <p:sp>
        <p:nvSpPr>
          <p:cNvPr id="1048670" name="1 Título"/>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671"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2" name="3 Marcador de texto"/>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endParaRPr lang="en-US" smtClean="0"/>
          </a:p>
        </p:txBody>
      </p:sp>
      <p:sp>
        <p:nvSpPr>
          <p:cNvPr id="1048673"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74" name="Rectangle 5"/>
          <p:cNvSpPr>
            <a:spLocks noGrp="1" noChangeArrowheads="1"/>
          </p:cNvSpPr>
          <p:nvPr>
            <p:ph type="ftr" sz="quarter" idx="11"/>
          </p:nvPr>
        </p:nvSpPr>
        <p:spPr/>
        <p:txBody>
          <a:bodyPr/>
          <a:p>
            <a:endParaRPr lang="en-US"/>
          </a:p>
        </p:txBody>
      </p:sp>
      <p:sp>
        <p:nvSpPr>
          <p:cNvPr id="1048675"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n con título">
    <p:spTree>
      <p:nvGrpSpPr>
        <p:cNvPr id="91" name=""/>
        <p:cNvGrpSpPr/>
        <p:nvPr/>
      </p:nvGrpSpPr>
      <p:grpSpPr>
        <a:xfrm>
          <a:off x="0" y="0"/>
          <a:ext cx="0" cy="0"/>
          <a:chOff x="0" y="0"/>
          <a:chExt cx="0" cy="0"/>
        </a:xfrm>
      </p:grpSpPr>
      <p:sp>
        <p:nvSpPr>
          <p:cNvPr id="1048646" name="1 Título"/>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47" name="2 Marcador de posición de imagen"/>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lvl="0"/>
            <a:r>
              <a:rPr lang="en-US" noProof="0" smtClean="0"/>
              <a:t>Click icon to add picture</a:t>
            </a:r>
            <a:endParaRPr dirty="0" lang="en-US" noProof="0" smtClean="0"/>
          </a:p>
        </p:txBody>
      </p:sp>
      <p:sp>
        <p:nvSpPr>
          <p:cNvPr id="1048648" name="3 Marcador de texto"/>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endParaRPr lang="en-US" smtClean="0"/>
          </a:p>
        </p:txBody>
      </p:sp>
      <p:sp>
        <p:nvSpPr>
          <p:cNvPr id="1048649" name="Rectangle 4"/>
          <p:cNvSpPr>
            <a:spLocks noGrp="1" noChangeArrowheads="1"/>
          </p:cNvSpPr>
          <p:nvPr>
            <p:ph type="dt" sz="half" idx="10"/>
          </p:nvPr>
        </p:nvSpPr>
        <p:spPr/>
        <p:txBody>
          <a:bodyPr/>
          <a:p>
            <a:fld id="{3A846BD9-2EFD-4F21-ADFC-68AB2A45E4CF}" type="datetimeFigureOut">
              <a:rPr lang="en-US" smtClean="0"/>
            </a:fld>
            <a:endParaRPr lang="en-US"/>
          </a:p>
        </p:txBody>
      </p:sp>
      <p:sp>
        <p:nvSpPr>
          <p:cNvPr id="1048650" name="Rectangle 5"/>
          <p:cNvSpPr>
            <a:spLocks noGrp="1" noChangeArrowheads="1"/>
          </p:cNvSpPr>
          <p:nvPr>
            <p:ph type="ftr" sz="quarter" idx="11"/>
          </p:nvPr>
        </p:nvSpPr>
        <p:spPr/>
        <p:txBody>
          <a:bodyPr/>
          <a:p>
            <a:endParaRPr lang="en-US"/>
          </a:p>
        </p:txBody>
      </p:sp>
      <p:sp>
        <p:nvSpPr>
          <p:cNvPr id="1048651" name="Rectangle 6"/>
          <p:cNvSpPr>
            <a:spLocks noGrp="1" noChangeArrowheads="1"/>
          </p:cNvSpPr>
          <p:nvPr>
            <p:ph type="sldNum" sz="quarter" idx="12"/>
          </p:nvPr>
        </p:nvSpPr>
        <p:spPr/>
        <p:txBody>
          <a:bodyPr/>
          <a:p>
            <a:fld id="{AF3116D8-7AB0-40FD-A54F-B77AAB4680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dpi="0">
          <a:blip xmlns:r="http://schemas.openxmlformats.org/officeDocument/2006/relationships" r:embed="rId12"/>
          <a:srcRect/>
          <a:stretch>
            <a:fillRect/>
          </a:stretch>
        </a:blipFill>
      </p:bgPr>
    </p:bg>
    <p:spTree>
      <p:nvGrpSpPr>
        <p:cNvPr id="12" name=""/>
        <p:cNvGrpSpPr/>
        <p:nvPr/>
      </p:nvGrpSpPr>
      <p:grpSpPr>
        <a:xfrm>
          <a:off x="0" y="0"/>
          <a:ext cx="0" cy="0"/>
          <a:chOff x="0" y="0"/>
          <a:chExt cx="0" cy="0"/>
        </a:xfrm>
      </p:grpSpPr>
      <p:sp>
        <p:nvSpPr>
          <p:cNvPr id="1048576" name="Rectangle 2"/>
          <p:cNvSpPr>
            <a:spLocks noGrp="1" noChangeArrowheads="1"/>
          </p:cNvSpPr>
          <p:nvPr>
            <p:ph type="title"/>
          </p:nvPr>
        </p:nvSpPr>
        <p:spPr bwMode="auto">
          <a:xfrm>
            <a:off x="457200" y="274638"/>
            <a:ext cx="8229600" cy="1143000"/>
          </a:xfrm>
          <a:prstGeom prst="rect"/>
          <a:noFill/>
          <a:ln w="9525">
            <a:noFill/>
            <a:miter lim="800000"/>
          </a:ln>
          <a:effectLst/>
        </p:spPr>
        <p:txBody>
          <a:bodyPr anchor="ctr" anchorCtr="0" bIns="45720" compatLnSpc="1" lIns="91440" numCol="1" rIns="91440" tIns="45720" vert="horz" wrap="square"/>
          <a:p>
            <a:pPr lvl="0"/>
            <a:r>
              <a:rPr lang="es-ES" smtClean="0"/>
              <a:t>Haga clic para cambiar el estilo de título	</a:t>
            </a:r>
            <a:endParaRPr lang="es-ES" smtClean="0"/>
          </a:p>
        </p:txBody>
      </p:sp>
      <p:sp>
        <p:nvSpPr>
          <p:cNvPr id="1048577" name="Rectangle 3"/>
          <p:cNvSpPr>
            <a:spLocks noGrp="1" noChangeArrowheads="1"/>
          </p:cNvSpPr>
          <p:nvPr>
            <p:ph type="body" idx="1"/>
          </p:nvPr>
        </p:nvSpPr>
        <p:spPr bwMode="auto">
          <a:xfrm>
            <a:off x="457200" y="1600200"/>
            <a:ext cx="8229600" cy="4525963"/>
          </a:xfrm>
          <a:prstGeom prst="rect"/>
          <a:noFill/>
          <a:ln w="9525">
            <a:noFill/>
            <a:miter lim="800000"/>
          </a:ln>
          <a:effectLst/>
        </p:spPr>
        <p:txBody>
          <a:bodyPr anchor="t" anchorCtr="0" bIns="45720" compatLnSpc="1" lIns="91440" numCol="1" rIns="91440" tIns="45720" vert="horz" wrap="squar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smtClean="0"/>
          </a:p>
        </p:txBody>
      </p:sp>
      <p:sp>
        <p:nvSpPr>
          <p:cNvPr id="1048578" name="Rectangle 4"/>
          <p:cNvSpPr>
            <a:spLocks noGrp="1" noChangeArrowheads="1"/>
          </p:cNvSpPr>
          <p:nvPr>
            <p:ph type="dt" sz="half" idx="2"/>
          </p:nvPr>
        </p:nvSpPr>
        <p:spPr bwMode="auto">
          <a:xfrm>
            <a:off x="457200" y="6245225"/>
            <a:ext cx="2133600" cy="476250"/>
          </a:xfrm>
          <a:prstGeom prst="rect"/>
          <a:noFill/>
          <a:ln>
            <a:noFill/>
          </a:ln>
          <a:effectLst/>
        </p:spPr>
        <p:txBody>
          <a:bodyPr anchor="t" anchorCtr="0" bIns="45720" compatLnSpc="1" lIns="91440" numCol="1" rIns="91440" tIns="45720" vert="horz" wrap="square"/>
          <a:lstStyle>
            <a:lvl1pPr>
              <a:defRPr dirty="0" sz="1400">
                <a:latin typeface="Arial" panose="020B0604020202020204" pitchFamily="34" charset="0"/>
                <a:cs typeface="Arial" panose="020B0604020202020204" pitchFamily="34" charset="0"/>
              </a:defRPr>
            </a:lvl1pPr>
          </a:lstStyle>
          <a:p>
            <a:fld id="{3A846BD9-2EFD-4F21-ADFC-68AB2A45E4CF}" type="datetimeFigureOut">
              <a:rPr lang="en-US" smtClean="0"/>
            </a:fld>
            <a:endParaRPr lang="en-US"/>
          </a:p>
        </p:txBody>
      </p:sp>
      <p:sp>
        <p:nvSpPr>
          <p:cNvPr id="1048579" name="Rectangle 5"/>
          <p:cNvSpPr>
            <a:spLocks noGrp="1" noChangeArrowheads="1"/>
          </p:cNvSpPr>
          <p:nvPr>
            <p:ph type="ftr" sz="quarter" idx="3"/>
          </p:nvPr>
        </p:nvSpPr>
        <p:spPr bwMode="auto">
          <a:xfrm>
            <a:off x="3124200" y="6245225"/>
            <a:ext cx="2895600" cy="476250"/>
          </a:xfrm>
          <a:prstGeom prst="rect"/>
          <a:noFill/>
          <a:ln>
            <a:noFill/>
          </a:ln>
          <a:effectLst/>
        </p:spPr>
        <p:txBody>
          <a:bodyPr anchor="t" anchorCtr="0" bIns="45720" compatLnSpc="1" lIns="91440" numCol="1" rIns="91440" tIns="45720" vert="horz" wrap="square"/>
          <a:lstStyle>
            <a:lvl1pPr algn="ctr">
              <a:defRPr dirty="0" sz="1400">
                <a:latin typeface="Arial" panose="020B0604020202020204" pitchFamily="34" charset="0"/>
                <a:cs typeface="Arial" panose="020B0604020202020204" pitchFamily="34" charset="0"/>
              </a:defRPr>
            </a:lvl1pPr>
          </a:lstStyle>
          <a:p>
            <a:endParaRPr lang="en-US"/>
          </a:p>
        </p:txBody>
      </p:sp>
      <p:sp>
        <p:nvSpPr>
          <p:cNvPr id="1048580" name="Rectangle 6"/>
          <p:cNvSpPr>
            <a:spLocks noGrp="1" noChangeArrowheads="1"/>
          </p:cNvSpPr>
          <p:nvPr>
            <p:ph type="sldNum" sz="quarter" idx="4"/>
          </p:nvPr>
        </p:nvSpPr>
        <p:spPr bwMode="auto">
          <a:xfrm>
            <a:off x="6553200" y="6245225"/>
            <a:ext cx="2133600" cy="476250"/>
          </a:xfrm>
          <a:prstGeom prst="rect"/>
          <a:noFill/>
          <a:ln>
            <a:noFill/>
          </a:ln>
          <a:effectLst/>
        </p:spPr>
        <p:txBody>
          <a:bodyPr anchor="t" anchorCtr="0" bIns="45720" compatLnSpc="1" lIns="91440" numCol="1" rIns="91440" tIns="45720" vert="horz" wrap="square"/>
          <a:lstStyle>
            <a:lvl1pPr algn="r">
              <a:defRPr sz="1400">
                <a:latin typeface="Arial" panose="020B0604020202020204" pitchFamily="34" charset="0"/>
                <a:cs typeface="Arial" panose="020B0604020202020204" pitchFamily="34" charset="0"/>
              </a:defRPr>
            </a:lvl1pPr>
          </a:lstStyle>
          <a:p>
            <a:fld id="{AF3116D8-7AB0-40FD-A54F-B77AAB46802B}"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eaLnBrk="1" fontAlgn="base" hangingPunct="1" rtl="0">
        <a:spcBef>
          <a:spcPct val="0"/>
        </a:spcBef>
        <a:spcAft>
          <a:spcPct val="0"/>
        </a:spcAft>
        <a:defRPr sz="4400">
          <a:solidFill>
            <a:schemeClr val="tx2"/>
          </a:solidFill>
          <a:latin typeface="+mj-lt"/>
          <a:ea typeface="+mj-ea"/>
          <a:cs typeface="+mj-cs"/>
        </a:defRPr>
      </a:lvl1pPr>
      <a:lvl2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algn="ctr" eaLnBrk="1" fontAlgn="base" hangingPunct="1" marL="457200" rtl="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algn="ctr" eaLnBrk="1" fontAlgn="base" hangingPunct="1" marL="914400" rtl="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algn="ctr" eaLnBrk="1" fontAlgn="base" hangingPunct="1" marL="1371600" rtl="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algn="ctr" eaLnBrk="1" fontAlgn="base" hangingPunct="1" marL="1828800" rtl="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algn="l" eaLnBrk="1" fontAlgn="base" hangingPunct="1" indent="-342900" marL="342900" rtl="0">
        <a:spcBef>
          <a:spcPct val="20000"/>
        </a:spcBef>
        <a:spcAft>
          <a:spcPct val="0"/>
        </a:spcAft>
        <a:buChar char="•"/>
        <a:defRPr sz="3200">
          <a:solidFill>
            <a:schemeClr val="tx1"/>
          </a:solidFill>
          <a:latin typeface="+mn-lt"/>
          <a:ea typeface="+mn-ea"/>
          <a:cs typeface="+mn-cs"/>
        </a:defRPr>
      </a:lvl1pPr>
      <a:lvl2pPr algn="l" eaLnBrk="1" fontAlgn="base" hangingPunct="1" indent="-285750" marL="742950" rtl="0">
        <a:spcBef>
          <a:spcPct val="20000"/>
        </a:spcBef>
        <a:spcAft>
          <a:spcPct val="0"/>
        </a:spcAft>
        <a:buChar char="–"/>
        <a:defRPr sz="2800">
          <a:solidFill>
            <a:schemeClr val="tx1"/>
          </a:solidFill>
          <a:latin typeface="+mn-lt"/>
          <a:cs typeface="+mn-cs"/>
        </a:defRPr>
      </a:lvl2pPr>
      <a:lvl3pPr algn="l" eaLnBrk="1" fontAlgn="base" hangingPunct="1" indent="-228600" marL="1143000" rtl="0">
        <a:spcBef>
          <a:spcPct val="20000"/>
        </a:spcBef>
        <a:spcAft>
          <a:spcPct val="0"/>
        </a:spcAft>
        <a:buChar char="•"/>
        <a:defRPr sz="2400">
          <a:solidFill>
            <a:schemeClr val="tx1"/>
          </a:solidFill>
          <a:latin typeface="+mn-lt"/>
          <a:cs typeface="+mn-cs"/>
        </a:defRPr>
      </a:lvl3pPr>
      <a:lvl4pPr algn="l" eaLnBrk="1" fontAlgn="base" hangingPunct="1" indent="-228600" marL="1600200" rtl="0">
        <a:spcBef>
          <a:spcPct val="20000"/>
        </a:spcBef>
        <a:spcAft>
          <a:spcPct val="0"/>
        </a:spcAft>
        <a:buChar char="–"/>
        <a:defRPr sz="2000">
          <a:solidFill>
            <a:schemeClr val="tx1"/>
          </a:solidFill>
          <a:latin typeface="+mn-lt"/>
          <a:cs typeface="+mn-cs"/>
        </a:defRPr>
      </a:lvl4pPr>
      <a:lvl5pPr algn="l" eaLnBrk="1" fontAlgn="base" hangingPunct="1" indent="-228600" marL="2057400" rtl="0">
        <a:spcBef>
          <a:spcPct val="20000"/>
        </a:spcBef>
        <a:spcAft>
          <a:spcPct val="0"/>
        </a:spcAft>
        <a:buChar char="»"/>
        <a:defRPr sz="2000">
          <a:solidFill>
            <a:schemeClr val="tx1"/>
          </a:solidFill>
          <a:latin typeface="+mn-lt"/>
          <a:cs typeface="+mn-cs"/>
        </a:defRPr>
      </a:lvl5pPr>
      <a:lvl6pPr algn="l" eaLnBrk="1" fontAlgn="base" hangingPunct="1" indent="-228600" marL="2514600" rtl="0">
        <a:spcBef>
          <a:spcPct val="20000"/>
        </a:spcBef>
        <a:spcAft>
          <a:spcPct val="0"/>
        </a:spcAft>
        <a:buChar char="»"/>
        <a:defRPr sz="2000">
          <a:solidFill>
            <a:schemeClr val="tx1"/>
          </a:solidFill>
          <a:latin typeface="+mn-lt"/>
          <a:cs typeface="+mn-cs"/>
        </a:defRPr>
      </a:lvl6pPr>
      <a:lvl7pPr algn="l" eaLnBrk="1" fontAlgn="base" hangingPunct="1" indent="-228600" marL="2971800" rtl="0">
        <a:spcBef>
          <a:spcPct val="20000"/>
        </a:spcBef>
        <a:spcAft>
          <a:spcPct val="0"/>
        </a:spcAft>
        <a:buChar char="»"/>
        <a:defRPr sz="2000">
          <a:solidFill>
            <a:schemeClr val="tx1"/>
          </a:solidFill>
          <a:latin typeface="+mn-lt"/>
          <a:cs typeface="+mn-cs"/>
        </a:defRPr>
      </a:lvl7pPr>
      <a:lvl8pPr algn="l" eaLnBrk="1" fontAlgn="base" hangingPunct="1" indent="-228600" marL="3429000" rtl="0">
        <a:spcBef>
          <a:spcPct val="20000"/>
        </a:spcBef>
        <a:spcAft>
          <a:spcPct val="0"/>
        </a:spcAft>
        <a:buChar char="»"/>
        <a:defRPr sz="2000">
          <a:solidFill>
            <a:schemeClr val="tx1"/>
          </a:solidFill>
          <a:latin typeface="+mn-lt"/>
          <a:cs typeface="+mn-cs"/>
        </a:defRPr>
      </a:lvl8pPr>
      <a:lvl9pPr algn="l" eaLnBrk="1" fontAlgn="base" hangingPunct="1" indent="-228600" marL="3886200" rtl="0">
        <a:spcBef>
          <a:spcPct val="20000"/>
        </a:spcBef>
        <a:spcAft>
          <a:spcPct val="0"/>
        </a:spcAft>
        <a:buChar char="»"/>
        <a:defRPr sz="2000">
          <a:solidFill>
            <a:schemeClr val="tx1"/>
          </a:solidFill>
          <a:latin typeface="+mn-lt"/>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hyperlink" Target="http://sigis.pn-ciamis.go.id/" TargetMode="External"/><Relationship Id="rId2" Type="http://schemas.openxmlformats.org/officeDocument/2006/relationships/image" Target="../media/image2.png"/><Relationship Id="rId3"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1" name="Title 1"/>
          <p:cNvSpPr>
            <a:spLocks noGrp="1"/>
          </p:cNvSpPr>
          <p:nvPr>
            <p:ph type="ctrTitle"/>
          </p:nvPr>
        </p:nvSpPr>
        <p:spPr>
          <a:xfrm>
            <a:off x="683568" y="692696"/>
            <a:ext cx="7772400" cy="1470025"/>
          </a:xfrm>
        </p:spPr>
        <p:txBody>
          <a:bodyPr/>
          <a:p>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Sosialisasi</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Penggunaan</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Aplikasi</a:t>
            </a:r>
            <a:endParaRPr b="1" cap="all" dirty="0" lang="en-US">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p:txBody>
      </p:sp>
      <p:sp>
        <p:nvSpPr>
          <p:cNvPr id="1048592" name="Subtitle 2"/>
          <p:cNvSpPr>
            <a:spLocks noGrp="1"/>
          </p:cNvSpPr>
          <p:nvPr>
            <p:ph type="subTitle" idx="1"/>
          </p:nvPr>
        </p:nvSpPr>
        <p:spPr>
          <a:xfrm>
            <a:off x="899592" y="2132856"/>
            <a:ext cx="7315200" cy="2524472"/>
          </a:xfrm>
        </p:spPr>
        <p:txBody>
          <a:bodyPr/>
          <a:p>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Sistem</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Informasi</a:t>
            </a:r>
            <a:endParaRPr b="1" cap="all" dirty="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a:p>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Ijin</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Geledah</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Dan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Ijin</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lang="en-US"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Sita</a:t>
            </a:r>
            <a:endParaRPr b="1" cap="all" dirty="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a:p>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(SIGIS</a:t>
            </a:r>
            <a:r>
              <a:rPr b="1" cap="all" dirty="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V 1.0</a:t>
            </a:r>
            <a:r>
              <a:rPr b="1" cap="all" dirty="0" lang="en-US"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a:t>
            </a:r>
            <a:endParaRPr b="1" cap="all" dirty="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a:p>
            <a:pPr lvl="0"/>
            <a:r>
              <a:rPr dirty="0" lang="en-US">
                <a:solidFill>
                  <a:srgbClr val="1F497D"/>
                </a:solidFill>
                <a:latin typeface="Calibri" panose="020F0502020204030204" pitchFamily="34" charset="0"/>
                <a:ea typeface="Calibri" panose="020F0502020204030204" pitchFamily="34" charset="0"/>
                <a:cs typeface="Times New Roman" panose="02020603050405020304" pitchFamily="18" charset="0"/>
              </a:rPr>
              <a:t>http://sigis.pn-ciamis.go.id/</a:t>
            </a:r>
            <a:endParaRPr dirty="0" sz="6000" lang="en-US">
              <a:latin typeface="Arial" panose="020B0604020202020204" pitchFamily="34" charset="0"/>
            </a:endParaRPr>
          </a:p>
          <a:p>
            <a:endParaRPr b="1" cap="all" dirty="0" lang="en-US">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p:txBody>
      </p:sp>
      <p:sp>
        <p:nvSpPr>
          <p:cNvPr id="1048593" name="Rectangle 4"/>
          <p:cNvSpPr/>
          <p:nvPr/>
        </p:nvSpPr>
        <p:spPr>
          <a:xfrm>
            <a:off x="2267744" y="5229200"/>
            <a:ext cx="5340424" cy="706755"/>
          </a:xfrm>
          <a:prstGeom prst="rect"/>
        </p:spPr>
        <p:txBody>
          <a:bodyPr wrap="square">
            <a:spAutoFit/>
          </a:bodyPr>
          <a:p>
            <a:pPr algn="ctr"/>
            <a:r>
              <a:rPr b="1" cap="all" dirty="0" sz="240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R</a:t>
            </a:r>
            <a:r>
              <a:rPr b="1" cap="all" dirty="0" sz="2400" lang="id-ID">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t>
            </a:r>
            <a:r>
              <a:rPr b="1" cap="all" dirty="0" sz="240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 Agus </a:t>
            </a:r>
            <a:r>
              <a:rPr b="1" cap="all" dirty="0" sz="2400" lang="id-ID">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mulyana, ST., sh</a:t>
            </a:r>
            <a:r>
              <a:rPr b="1" cap="all" dirty="0" sz="240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a:t>
            </a:r>
            <a:endParaRPr b="1" cap="all" dirty="0" sz="240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a:p>
            <a:pPr algn="ctr"/>
            <a:r>
              <a:rPr b="1" cap="all" dirty="0" sz="1600" lang="id-ID"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Panitera muda pidana</a:t>
            </a:r>
            <a:endParaRPr b="1" cap="all" dirty="0" sz="1600" lang="id-ID">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grpSp>
        <p:nvGrpSpPr>
          <p:cNvPr id="63" name="Group 3"/>
          <p:cNvGrpSpPr/>
          <p:nvPr/>
        </p:nvGrpSpPr>
        <p:grpSpPr>
          <a:xfrm>
            <a:off x="1857356" y="285728"/>
            <a:ext cx="7000924" cy="6286544"/>
            <a:chOff x="0" y="0"/>
            <a:chExt cx="5536096" cy="5416826"/>
          </a:xfrm>
        </p:grpSpPr>
        <p:pic>
          <p:nvPicPr>
            <p:cNvPr id="2097157" name="Picture 4"/>
            <p:cNvPicPr>
              <a:picLocks noChangeAspect="1"/>
            </p:cNvPicPr>
            <p:nvPr/>
          </p:nvPicPr>
          <p:blipFill>
            <a:blip xmlns:r="http://schemas.openxmlformats.org/officeDocument/2006/relationships" r:embed="rId1" cstate="print"/>
            <a:stretch>
              <a:fillRect/>
            </a:stretch>
          </p:blipFill>
          <p:spPr>
            <a:xfrm>
              <a:off x="0" y="1967948"/>
              <a:ext cx="5526156" cy="3448878"/>
            </a:xfrm>
            <a:prstGeom prst="rect"/>
          </p:spPr>
        </p:pic>
        <p:pic>
          <p:nvPicPr>
            <p:cNvPr id="2097158" name="Picture 5"/>
            <p:cNvPicPr>
              <a:picLocks noChangeAspect="1"/>
            </p:cNvPicPr>
            <p:nvPr/>
          </p:nvPicPr>
          <p:blipFill>
            <a:blip xmlns:r="http://schemas.openxmlformats.org/officeDocument/2006/relationships" r:embed="rId2" cstate="print"/>
            <a:stretch>
              <a:fillRect/>
            </a:stretch>
          </p:blipFill>
          <p:spPr>
            <a:xfrm>
              <a:off x="0" y="0"/>
              <a:ext cx="5536096" cy="3458817"/>
            </a:xfrm>
            <a:prstGeom prst="rect"/>
          </p:spPr>
        </p:pic>
      </p:grpSp>
    </p:spTree>
  </p:cSld>
  <p:clrMapOvr>
    <a:masterClrMapping/>
  </p:clrMapOvr>
  <p:transition/>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5" name="Title 1"/>
          <p:cNvSpPr>
            <a:spLocks noGrp="1"/>
          </p:cNvSpPr>
          <p:nvPr>
            <p:ph type="title"/>
          </p:nvPr>
        </p:nvSpPr>
        <p:spPr/>
        <p:txBody>
          <a:bodyPr>
            <a:normAutofit/>
          </a:bodyPr>
          <a:p>
            <a:pPr lvl="0"/>
            <a:r>
              <a:rPr dirty="0" lang="en-US" smtClean="0"/>
              <a:t>b. </a:t>
            </a:r>
            <a:r>
              <a:rPr b="1" dirty="0" lang="id-ID" smtClean="0"/>
              <a:t>Data </a:t>
            </a:r>
            <a:r>
              <a:rPr b="1" dirty="0" lang="id-ID" smtClean="0"/>
              <a:t>Tersangka</a:t>
            </a:r>
            <a:endParaRPr dirty="0" lang="en-US"/>
          </a:p>
        </p:txBody>
      </p:sp>
      <p:sp>
        <p:nvSpPr>
          <p:cNvPr id="1048616" name="Content Placeholder 2"/>
          <p:cNvSpPr>
            <a:spLocks noGrp="1"/>
          </p:cNvSpPr>
          <p:nvPr>
            <p:ph idx="1"/>
          </p:nvPr>
        </p:nvSpPr>
        <p:spPr/>
        <p:txBody>
          <a:bodyPr/>
          <a:p>
            <a:pPr algn="just">
              <a:buNone/>
            </a:pPr>
            <a:r>
              <a:rPr dirty="0" lang="id-ID" smtClean="0"/>
              <a:t>	Setelah </a:t>
            </a:r>
            <a:r>
              <a:rPr dirty="0" lang="id-ID"/>
              <a:t>melengkapi permohonan, </a:t>
            </a:r>
            <a:r>
              <a:rPr dirty="0" lang="id-ID" smtClean="0"/>
              <a:t>akan otomatis </a:t>
            </a:r>
            <a:r>
              <a:rPr dirty="0" lang="id-ID"/>
              <a:t>diarahkan pada halaman </a:t>
            </a:r>
            <a:r>
              <a:rPr altLang="id-ID" dirty="0" lang="en-US" smtClean="0">
                <a:sym typeface="+mn-ea"/>
              </a:rPr>
              <a:t>form isian  </a:t>
            </a:r>
            <a:r>
              <a:rPr dirty="0" lang="id-ID" smtClean="0"/>
              <a:t>identitas </a:t>
            </a:r>
            <a:r>
              <a:rPr dirty="0" lang="id-ID"/>
              <a:t>tersangka, lalu tekan </a:t>
            </a:r>
            <a:r>
              <a:rPr dirty="0" lang="id-ID" smtClean="0"/>
              <a:t>tombol “</a:t>
            </a:r>
            <a:r>
              <a:rPr b="1" dirty="0" lang="id-ID" smtClean="0"/>
              <a:t>SAVE</a:t>
            </a:r>
            <a:r>
              <a:rPr dirty="0" lang="id-ID" smtClean="0"/>
              <a:t>”</a:t>
            </a:r>
            <a:r>
              <a:rPr dirty="0" lang="en-US" smtClean="0"/>
              <a:t>.</a:t>
            </a:r>
            <a:endParaRPr dirty="0" lang="en-US"/>
          </a:p>
          <a:p>
            <a:endParaRPr dirty="0" lang="en-US"/>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pic>
        <p:nvPicPr>
          <p:cNvPr id="2097159" name="Picture 1"/>
          <p:cNvPicPr>
            <a:picLocks/>
          </p:cNvPicPr>
          <p:nvPr/>
        </p:nvPicPr>
        <p:blipFill>
          <a:blip xmlns:r="http://schemas.openxmlformats.org/officeDocument/2006/relationships" r:embed="rId1"/>
          <a:stretch>
            <a:fillRect/>
          </a:stretch>
        </p:blipFill>
        <p:spPr>
          <a:xfrm>
            <a:off x="1857356" y="357166"/>
            <a:ext cx="6929486" cy="6215106"/>
          </a:xfrm>
          <a:prstGeom prst="rect"/>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0" name="Title 1"/>
          <p:cNvSpPr>
            <a:spLocks noGrp="1"/>
          </p:cNvSpPr>
          <p:nvPr>
            <p:ph type="title"/>
          </p:nvPr>
        </p:nvSpPr>
        <p:spPr>
          <a:xfrm>
            <a:off x="500034" y="917848"/>
            <a:ext cx="8229600" cy="1143000"/>
          </a:xfrm>
        </p:spPr>
        <p:txBody>
          <a:bodyPr>
            <a:normAutofit fontScale="90000"/>
          </a:bodyPr>
          <a:p>
            <a:pPr lvl="0"/>
            <a:r>
              <a:rPr b="1" dirty="0" lang="en-US" smtClean="0"/>
              <a:t>c. </a:t>
            </a:r>
            <a:r>
              <a:rPr b="1" dirty="0" lang="id-ID" smtClean="0"/>
              <a:t>Data Permohonan Persetujuan / Izin Sita yang Tersimpan</a:t>
            </a:r>
            <a:br>
              <a:rPr dirty="0" lang="en-US" smtClean="0"/>
            </a:br>
            <a:endParaRPr dirty="0" lang="en-US"/>
          </a:p>
        </p:txBody>
      </p:sp>
      <p:sp>
        <p:nvSpPr>
          <p:cNvPr id="1048621" name="Content Placeholder 2"/>
          <p:cNvSpPr>
            <a:spLocks noGrp="1"/>
          </p:cNvSpPr>
          <p:nvPr>
            <p:ph idx="1"/>
          </p:nvPr>
        </p:nvSpPr>
        <p:spPr>
          <a:xfrm>
            <a:off x="398780" y="2057400"/>
            <a:ext cx="8229600" cy="4525963"/>
          </a:xfrm>
        </p:spPr>
        <p:txBody>
          <a:bodyPr/>
          <a:p>
            <a:pPr algn="just">
              <a:buNone/>
            </a:pPr>
            <a:r>
              <a:rPr dirty="0" lang="id-ID" smtClean="0"/>
              <a:t>	Terdapat </a:t>
            </a:r>
            <a:r>
              <a:rPr dirty="0" lang="id-ID"/>
              <a:t>menu Detail , Edit , dan </a:t>
            </a:r>
            <a:r>
              <a:rPr dirty="0" lang="id-ID" smtClean="0"/>
              <a:t>Hapus. </a:t>
            </a:r>
            <a:r>
              <a:rPr dirty="0" lang="id-ID"/>
              <a:t>Detail untuk melihat rincian permohonan, Edit apabila diperlukan untuk perubahan dan hapus apabila </a:t>
            </a:r>
            <a:r>
              <a:rPr altLang="id-ID" dirty="0" lang="en-US"/>
              <a:t>akan </a:t>
            </a:r>
            <a:r>
              <a:rPr dirty="0" lang="id-ID"/>
              <a:t>menghapus permohonan yang telah di </a:t>
            </a:r>
            <a:r>
              <a:rPr altLang="id-ID" dirty="0" lang="en-US"/>
              <a:t>input /</a:t>
            </a:r>
            <a:r>
              <a:rPr dirty="0" lang="id-ID" smtClean="0"/>
              <a:t>unggah.</a:t>
            </a:r>
            <a:endParaRPr dirty="0" lang="en-US"/>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pic>
        <p:nvPicPr>
          <p:cNvPr id="2097160" name="Picture 1"/>
          <p:cNvPicPr>
            <a:picLocks/>
          </p:cNvPicPr>
          <p:nvPr/>
        </p:nvPicPr>
        <p:blipFill rotWithShape="1">
          <a:blip xmlns:r="http://schemas.openxmlformats.org/officeDocument/2006/relationships" r:embed="rId1"/>
          <a:srcRect b="28226"/>
          <a:stretch>
            <a:fillRect/>
          </a:stretch>
        </p:blipFill>
        <p:spPr>
          <a:xfrm>
            <a:off x="1331640" y="836712"/>
            <a:ext cx="6929486" cy="4498428"/>
          </a:xfrm>
          <a:prstGeom prst="rect"/>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pic>
        <p:nvPicPr>
          <p:cNvPr id="2097161" name="Picture 1"/>
          <p:cNvPicPr>
            <a:picLocks/>
          </p:cNvPicPr>
          <p:nvPr/>
        </p:nvPicPr>
        <p:blipFill rotWithShape="1">
          <a:blip xmlns:r="http://schemas.openxmlformats.org/officeDocument/2006/relationships" r:embed="rId1"/>
          <a:srcRect t="2194" r="3390" b="5647"/>
          <a:stretch>
            <a:fillRect/>
          </a:stretch>
        </p:blipFill>
        <p:spPr bwMode="auto">
          <a:xfrm>
            <a:off x="3203848" y="620688"/>
            <a:ext cx="5378940" cy="5591544"/>
          </a:xfrm>
          <a:prstGeom prst="rect"/>
          <a:noFill/>
          <a:ln>
            <a:noFill/>
          </a:ln>
        </p:spPr>
      </p:pic>
      <p:sp>
        <p:nvSpPr>
          <p:cNvPr id="1048622" name="Title 1"/>
          <p:cNvSpPr txBox="1"/>
          <p:nvPr/>
        </p:nvSpPr>
        <p:spPr>
          <a:xfrm>
            <a:off x="323528" y="620688"/>
            <a:ext cx="2880320" cy="1470025"/>
          </a:xfrm>
          <a:prstGeom prst="rect"/>
        </p:spPr>
        <p:txBody>
          <a:bodyPr>
            <a:normAutofit fontScale="86364" lnSpcReduction="20000"/>
          </a:bodyPr>
          <a:lstStyle>
            <a:lvl1pPr algn="ctr" eaLnBrk="1" fontAlgn="base" hangingPunct="1" rtl="0">
              <a:spcBef>
                <a:spcPct val="0"/>
              </a:spcBef>
              <a:spcAft>
                <a:spcPct val="0"/>
              </a:spcAft>
              <a:defRPr sz="4400">
                <a:solidFill>
                  <a:schemeClr val="tx2"/>
                </a:solidFill>
                <a:latin typeface="+mj-lt"/>
                <a:ea typeface="+mj-ea"/>
                <a:cs typeface="+mj-cs"/>
              </a:defRPr>
            </a:lvl1pPr>
            <a:lvl2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algn="ctr" eaLnBrk="1" fontAlgn="base" hangingPunct="1" marL="457200" rtl="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algn="ctr" eaLnBrk="1" fontAlgn="base" hangingPunct="1" marL="914400" rtl="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algn="ctr" eaLnBrk="1" fontAlgn="base" hangingPunct="1" marL="1371600" rtl="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algn="ctr" eaLnBrk="1" fontAlgn="base" hangingPunct="1" marL="1828800" rtl="0">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b="1" lang="id-ID" smtClean="0"/>
              <a:t>Menu Detail Permohonan Ijin  Sita</a:t>
            </a:r>
            <a:br>
              <a:rPr lang="en-US" smtClean="0"/>
            </a:br>
            <a:endParaRPr dirty="0" lang="en-US"/>
          </a:p>
        </p:txBody>
      </p:sp>
    </p:spTree>
  </p:cSld>
  <p:clrMapOvr>
    <a:masterClrMapping/>
  </p:clrMapOvr>
  <p:transition advClick="0"/>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23" name="Title 1"/>
          <p:cNvSpPr>
            <a:spLocks noGrp="1"/>
          </p:cNvSpPr>
          <p:nvPr>
            <p:ph type="title"/>
          </p:nvPr>
        </p:nvSpPr>
        <p:spPr>
          <a:xfrm>
            <a:off x="500034" y="714364"/>
            <a:ext cx="8229600" cy="1143000"/>
          </a:xfrm>
        </p:spPr>
        <p:txBody>
          <a:bodyPr>
            <a:normAutofit fontScale="90000"/>
          </a:bodyPr>
          <a:p>
            <a:pPr lvl="0"/>
            <a:r>
              <a:rPr b="1" dirty="0" lang="id-ID" smtClean="0"/>
              <a:t>Dashboard Permohonan Persetujuan/Izin Penggeledahan</a:t>
            </a:r>
            <a:br>
              <a:rPr dirty="0" lang="en-US" smtClean="0"/>
            </a:br>
            <a:endParaRPr dirty="0" lang="en-US"/>
          </a:p>
        </p:txBody>
      </p:sp>
      <p:sp>
        <p:nvSpPr>
          <p:cNvPr id="1048624" name="Content Placeholder 2"/>
          <p:cNvSpPr>
            <a:spLocks noGrp="1"/>
          </p:cNvSpPr>
          <p:nvPr>
            <p:ph idx="1"/>
          </p:nvPr>
        </p:nvSpPr>
        <p:spPr>
          <a:xfrm>
            <a:off x="1331640" y="1772816"/>
            <a:ext cx="6884838" cy="3731305"/>
          </a:xfrm>
        </p:spPr>
        <p:txBody>
          <a:bodyPr/>
          <a:p>
            <a:pPr algn="just">
              <a:buNone/>
            </a:pPr>
            <a:r>
              <a:rPr dirty="0" lang="id-ID" smtClean="0"/>
              <a:t>	Pada </a:t>
            </a:r>
            <a:r>
              <a:rPr dirty="0" lang="id-ID"/>
              <a:t>dashboard ini penyidik dapat menambahkan permohonan Ijin atau Persetujuan Penggeledahan dengan menekan tombol </a:t>
            </a:r>
            <a:r>
              <a:rPr b="1" dirty="0" lang="id-ID"/>
              <a:t>“+Tambah”</a:t>
            </a:r>
            <a:r>
              <a:rPr dirty="0" lang="id-ID"/>
              <a:t> , serta berisi informasi permohonan yang sudah didaftarkan ke dalam aplikasi SIGIS dan </a:t>
            </a:r>
            <a:r>
              <a:rPr altLang="id-ID" dirty="0" lang="en-US"/>
              <a:t>status </a:t>
            </a:r>
            <a:r>
              <a:rPr dirty="0" lang="id-ID"/>
              <a:t>progres dari surat permohonan </a:t>
            </a:r>
            <a:r>
              <a:rPr dirty="0" lang="id-ID" smtClean="0"/>
              <a:t>tersebut</a:t>
            </a:r>
            <a:r>
              <a:rPr dirty="0" lang="en-US"/>
              <a:t>.</a:t>
            </a:r>
            <a:endParaRPr dirty="0" lang="en-US"/>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pic>
        <p:nvPicPr>
          <p:cNvPr id="2097162" name="Picture 1"/>
          <p:cNvPicPr>
            <a:picLocks/>
          </p:cNvPicPr>
          <p:nvPr/>
        </p:nvPicPr>
        <p:blipFill>
          <a:blip xmlns:r="http://schemas.openxmlformats.org/officeDocument/2006/relationships" r:embed="rId1"/>
          <a:stretch>
            <a:fillRect/>
          </a:stretch>
        </p:blipFill>
        <p:spPr>
          <a:xfrm>
            <a:off x="1857356" y="285728"/>
            <a:ext cx="7000924" cy="6286544"/>
          </a:xfrm>
          <a:prstGeom prst="rect"/>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5" name="Title 1"/>
          <p:cNvSpPr>
            <a:spLocks noGrp="1"/>
          </p:cNvSpPr>
          <p:nvPr>
            <p:ph type="title"/>
          </p:nvPr>
        </p:nvSpPr>
        <p:spPr/>
        <p:txBody>
          <a:bodyPr>
            <a:normAutofit fontScale="90000"/>
          </a:bodyPr>
          <a:p>
            <a:r>
              <a:rPr dirty="0" lang="en-US" smtClean="0"/>
              <a:t>a. </a:t>
            </a:r>
            <a:r>
              <a:rPr b="1" dirty="0" lang="id-ID" smtClean="0"/>
              <a:t>Penggeledahan</a:t>
            </a:r>
            <a:br>
              <a:rPr dirty="0" lang="en-US" smtClean="0"/>
            </a:br>
            <a:endParaRPr dirty="0" lang="en-US"/>
          </a:p>
        </p:txBody>
      </p:sp>
      <p:sp>
        <p:nvSpPr>
          <p:cNvPr id="1048626" name="Content Placeholder 2"/>
          <p:cNvSpPr>
            <a:spLocks noGrp="1"/>
          </p:cNvSpPr>
          <p:nvPr>
            <p:ph idx="1"/>
          </p:nvPr>
        </p:nvSpPr>
        <p:spPr>
          <a:xfrm>
            <a:off x="1000100" y="1142984"/>
            <a:ext cx="7715304" cy="4357718"/>
          </a:xfrm>
        </p:spPr>
        <p:txBody>
          <a:bodyPr>
            <a:normAutofit fontScale="96875" lnSpcReduction="20000"/>
          </a:bodyPr>
          <a:p>
            <a:pPr indent="0" marL="0">
              <a:buNone/>
            </a:pPr>
            <a:r>
              <a:rPr dirty="0" lang="id-ID" smtClean="0"/>
              <a:t>Setelah </a:t>
            </a:r>
            <a:r>
              <a:rPr dirty="0" lang="id-ID"/>
              <a:t>menekan tombol “TAMBAH” akan muncul halaman ini, diharapkan untuk diisi dan dilengkapi dengan mengunggah SURAT </a:t>
            </a:r>
            <a:r>
              <a:rPr dirty="0" lang="id-ID" smtClean="0"/>
              <a:t>PERMOHONAN, </a:t>
            </a:r>
            <a:r>
              <a:rPr dirty="0" lang="id-ID"/>
              <a:t>SURAT PERINTAH PENGGELEDAHAN dan BERITA ACARA PENGGELEDAHAN dalam bentuk file PDF. Mengisi Uraian Penggeledahan sesuai dengan apa yang ada di Surat Permohonan dan Berita Acara Penggeledahan, Tempat dilakukannya Penggeledahan dan Objek yang digeledah.</a:t>
            </a:r>
            <a:endParaRPr dirty="0" lang="en-US"/>
          </a:p>
          <a:p>
            <a:endParaRPr dirty="0" lang="en-US"/>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pic>
        <p:nvPicPr>
          <p:cNvPr id="2097163" name="Picture 1"/>
          <p:cNvPicPr>
            <a:picLocks noChangeAspect="1"/>
          </p:cNvPicPr>
          <p:nvPr/>
        </p:nvPicPr>
        <p:blipFill rotWithShape="1">
          <a:blip xmlns:r="http://schemas.openxmlformats.org/officeDocument/2006/relationships" r:embed="rId1"/>
          <a:srcRect l="4064" r="38896" b="51014"/>
          <a:stretch>
            <a:fillRect/>
          </a:stretch>
        </p:blipFill>
        <p:spPr>
          <a:xfrm>
            <a:off x="1259632" y="116632"/>
            <a:ext cx="6480720" cy="6389076"/>
          </a:xfrm>
          <a:prstGeom prst="rect"/>
        </p:spPr>
      </p:pic>
    </p:spTree>
  </p:cSld>
  <p:clrMapOvr>
    <a:masterClrMapping/>
  </p:clrMapOvr>
  <p:transition/>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00" name="Title 1"/>
          <p:cNvSpPr>
            <a:spLocks noGrp="1"/>
          </p:cNvSpPr>
          <p:nvPr>
            <p:ph type="title"/>
          </p:nvPr>
        </p:nvSpPr>
        <p:spPr/>
        <p:txBody>
          <a:bodyPr>
            <a:normAutofit fontScale="90000"/>
          </a:bodyPr>
          <a:p>
            <a:r>
              <a:rPr b="1" dirty="0" lang="en-US" err="1" smtClean="0">
                <a:solidFill>
                  <a:schemeClr val="tx1"/>
                </a:solidFill>
              </a:rPr>
              <a:t>Sistem</a:t>
            </a:r>
            <a:r>
              <a:rPr b="1" dirty="0" lang="en-US" smtClean="0">
                <a:solidFill>
                  <a:schemeClr val="tx1"/>
                </a:solidFill>
              </a:rPr>
              <a:t> </a:t>
            </a:r>
            <a:r>
              <a:rPr b="1" dirty="0" lang="en-US" err="1" smtClean="0">
                <a:solidFill>
                  <a:schemeClr val="tx1"/>
                </a:solidFill>
              </a:rPr>
              <a:t>Informasi</a:t>
            </a:r>
            <a:r>
              <a:rPr b="1" dirty="0" lang="en-US" smtClean="0">
                <a:solidFill>
                  <a:schemeClr val="tx1"/>
                </a:solidFill>
              </a:rPr>
              <a:t> </a:t>
            </a:r>
            <a:r>
              <a:rPr b="1" dirty="0" lang="en-US" err="1" smtClean="0">
                <a:solidFill>
                  <a:schemeClr val="tx1"/>
                </a:solidFill>
              </a:rPr>
              <a:t>Ijin</a:t>
            </a:r>
            <a:r>
              <a:rPr b="1" dirty="0" lang="en-US" smtClean="0">
                <a:solidFill>
                  <a:schemeClr val="tx1"/>
                </a:solidFill>
              </a:rPr>
              <a:t> </a:t>
            </a:r>
            <a:r>
              <a:rPr b="1" dirty="0" lang="en-US" err="1" smtClean="0">
                <a:solidFill>
                  <a:schemeClr val="tx1"/>
                </a:solidFill>
              </a:rPr>
              <a:t>Geledah</a:t>
            </a:r>
            <a:r>
              <a:rPr b="1" dirty="0" lang="en-US" smtClean="0">
                <a:solidFill>
                  <a:schemeClr val="tx1"/>
                </a:solidFill>
              </a:rPr>
              <a:t> Dan </a:t>
            </a:r>
            <a:r>
              <a:rPr b="1" dirty="0" lang="en-US" err="1" smtClean="0">
                <a:solidFill>
                  <a:schemeClr val="tx1"/>
                </a:solidFill>
              </a:rPr>
              <a:t>Ijin</a:t>
            </a:r>
            <a:r>
              <a:rPr b="1" dirty="0" lang="en-US" smtClean="0">
                <a:solidFill>
                  <a:schemeClr val="tx1"/>
                </a:solidFill>
              </a:rPr>
              <a:t> </a:t>
            </a:r>
            <a:r>
              <a:rPr b="1" dirty="0" lang="en-US" err="1" smtClean="0">
                <a:solidFill>
                  <a:schemeClr val="tx1"/>
                </a:solidFill>
              </a:rPr>
              <a:t>Sita</a:t>
            </a:r>
            <a:r>
              <a:rPr b="1" dirty="0" lang="en-US" smtClean="0">
                <a:solidFill>
                  <a:schemeClr val="tx1"/>
                </a:solidFill>
              </a:rPr>
              <a:t> (SIGIS</a:t>
            </a:r>
            <a:r>
              <a:rPr b="1" dirty="0" lang="id-ID" smtClean="0">
                <a:solidFill>
                  <a:schemeClr val="tx1"/>
                </a:solidFill>
              </a:rPr>
              <a:t> V 1.0</a:t>
            </a:r>
            <a:r>
              <a:rPr b="1" dirty="0" lang="en-US" smtClean="0">
                <a:solidFill>
                  <a:schemeClr val="tx1"/>
                </a:solidFill>
              </a:rPr>
              <a:t>)</a:t>
            </a:r>
            <a:endParaRPr b="1" dirty="0" lang="en-US">
              <a:solidFill>
                <a:schemeClr val="tx1"/>
              </a:solidFill>
            </a:endParaRPr>
          </a:p>
        </p:txBody>
      </p:sp>
      <p:sp>
        <p:nvSpPr>
          <p:cNvPr id="1048601" name="Content Placeholder 2"/>
          <p:cNvSpPr>
            <a:spLocks noGrp="1"/>
          </p:cNvSpPr>
          <p:nvPr>
            <p:ph sz="half" idx="1"/>
          </p:nvPr>
        </p:nvSpPr>
        <p:spPr>
          <a:xfrm>
            <a:off x="928662" y="1499857"/>
            <a:ext cx="7758138" cy="4525963"/>
          </a:xfrm>
        </p:spPr>
        <p:txBody>
          <a:bodyPr>
            <a:normAutofit fontScale="87500" lnSpcReduction="20000"/>
          </a:bodyPr>
          <a:p>
            <a:pPr algn="just">
              <a:buNone/>
            </a:pPr>
            <a:r>
              <a:rPr dirty="0" sz="2400" lang="id-ID" smtClean="0"/>
              <a:t>	SIGIS merupakan salah satu bentuk inovasi Pengadilan Negeri Ciamis sebagai bentuk</a:t>
            </a:r>
            <a:r>
              <a:rPr b="1" dirty="0" sz="2400" lang="sv-SE"/>
              <a:t> </a:t>
            </a:r>
            <a:r>
              <a:rPr b="1" dirty="0" sz="2400" lang="id-ID" smtClean="0"/>
              <a:t>perwujudan dari reformasi birokrasi yang salah satunya mewujudkan </a:t>
            </a:r>
            <a:r>
              <a:rPr b="1" dirty="0" sz="2400" i="1" lang="sv-SE" smtClean="0"/>
              <a:t> </a:t>
            </a:r>
            <a:r>
              <a:rPr b="1" dirty="0" sz="2400" i="1" lang="id-ID" smtClean="0"/>
              <a:t>“</a:t>
            </a:r>
            <a:r>
              <a:rPr b="1" dirty="0" sz="2400" i="1" lang="sv-SE" smtClean="0"/>
              <a:t>Peradilan </a:t>
            </a:r>
            <a:r>
              <a:rPr b="1" dirty="0" sz="2400" i="1" lang="sv-SE"/>
              <a:t>Modern berbasis Teknologi </a:t>
            </a:r>
            <a:r>
              <a:rPr b="1" dirty="0" sz="2400" i="1" lang="sv-SE" smtClean="0"/>
              <a:t>Informasi</a:t>
            </a:r>
            <a:r>
              <a:rPr b="1" dirty="0" sz="2400" i="1" lang="id-ID" smtClean="0"/>
              <a:t>”</a:t>
            </a:r>
            <a:r>
              <a:rPr dirty="0" sz="2400" i="1" lang="sv-SE"/>
              <a:t> </a:t>
            </a:r>
            <a:r>
              <a:rPr dirty="0" sz="2400" i="1" lang="id-ID" smtClean="0"/>
              <a:t>.</a:t>
            </a:r>
            <a:endParaRPr dirty="0" sz="2400" i="1" lang="id-ID" smtClean="0"/>
          </a:p>
          <a:p>
            <a:pPr algn="just">
              <a:buNone/>
            </a:pPr>
            <a:endParaRPr dirty="0" sz="2400" i="1" lang="id-ID" smtClean="0"/>
          </a:p>
          <a:p>
            <a:pPr algn="just">
              <a:buNone/>
            </a:pPr>
            <a:r>
              <a:rPr dirty="0" sz="2400" lang="id-ID" smtClean="0"/>
              <a:t>  	Pengadilan</a:t>
            </a:r>
            <a:r>
              <a:rPr dirty="0" sz="2400" i="1" lang="id-ID" smtClean="0"/>
              <a:t> </a:t>
            </a:r>
            <a:r>
              <a:rPr dirty="0" sz="2400" lang="id-ID" smtClean="0"/>
              <a:t>Negeri Ciamis berupaya </a:t>
            </a:r>
            <a:r>
              <a:rPr altLang="id-ID" dirty="0" sz="2400" lang="en-US" smtClean="0"/>
              <a:t>menciptakan konsep</a:t>
            </a:r>
            <a:r>
              <a:rPr dirty="0" sz="2400" lang="id-ID" smtClean="0"/>
              <a:t> baru melalui transformasi dari layanan konvensional menuju pelayanan prima berbasis teknologi informasi yang diharapkan dapat meningkatkan indeks kepuasan pelayanan sehingga lebih </a:t>
            </a:r>
            <a:r>
              <a:rPr dirty="0" sz="2400" lang="id-ID"/>
              <a:t>efektif </a:t>
            </a:r>
            <a:r>
              <a:rPr dirty="0" sz="2400" lang="id-ID" smtClean="0"/>
              <a:t>dan efisien khususnya </a:t>
            </a:r>
            <a:r>
              <a:rPr dirty="0" sz="2400" lang="id-ID"/>
              <a:t>dalam hal permohonan persetujuan/izin penggeledahan dan </a:t>
            </a:r>
            <a:r>
              <a:rPr dirty="0" sz="2400" lang="id-ID" smtClean="0"/>
              <a:t>permohonan </a:t>
            </a:r>
            <a:r>
              <a:rPr dirty="0" sz="2400" lang="id-ID"/>
              <a:t>persetujuan/izin </a:t>
            </a:r>
            <a:r>
              <a:rPr dirty="0" sz="2400" lang="id-ID" smtClean="0"/>
              <a:t>penyitaan.</a:t>
            </a:r>
            <a:endParaRPr dirty="0" sz="2400" lang="id-ID" smtClean="0"/>
          </a:p>
          <a:p>
            <a:pPr algn="just">
              <a:buNone/>
            </a:pPr>
            <a:endParaRPr dirty="0" sz="2400" lang="id-ID" smtClean="0"/>
          </a:p>
          <a:p>
            <a:pPr algn="just">
              <a:buNone/>
            </a:pPr>
            <a:r>
              <a:rPr dirty="0" sz="2400" i="1" lang="id-ID"/>
              <a:t>	</a:t>
            </a:r>
            <a:r>
              <a:rPr dirty="0" sz="2400" lang="id-ID"/>
              <a:t>D</a:t>
            </a:r>
            <a:r>
              <a:rPr dirty="0" sz="2400" lang="id-ID" smtClean="0"/>
              <a:t>engan aplikasi SIGIS dapat memangkas jarak</a:t>
            </a:r>
            <a:r>
              <a:rPr altLang="id-ID" dirty="0" sz="2400" lang="en-US" smtClean="0"/>
              <a:t>,</a:t>
            </a:r>
            <a:r>
              <a:rPr dirty="0" sz="2400" lang="id-ID" smtClean="0"/>
              <a:t> waktu </a:t>
            </a:r>
            <a:r>
              <a:rPr altLang="id-ID" dirty="0" sz="2400" lang="en-US" smtClean="0"/>
              <a:t>dan biaya</a:t>
            </a:r>
            <a:r>
              <a:rPr dirty="0" sz="2400" lang="id-ID" smtClean="0"/>
              <a:t> dalam proses pelayanan mengingat wilayah hukum Pengadilan Negeri Ciamis yang mencakup Kabupaten Ciamis dan Kabupaten pangandaran.</a:t>
            </a:r>
            <a:endParaRPr dirty="0" sz="2400" lang="en-US"/>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pic>
        <p:nvPicPr>
          <p:cNvPr id="2097164" name="Picture 1"/>
          <p:cNvPicPr>
            <a:picLocks noChangeAspect="1"/>
          </p:cNvPicPr>
          <p:nvPr/>
        </p:nvPicPr>
        <p:blipFill rotWithShape="1">
          <a:blip xmlns:r="http://schemas.openxmlformats.org/officeDocument/2006/relationships" r:embed="rId1" cstate="print"/>
          <a:srcRect r="19565"/>
          <a:stretch>
            <a:fillRect/>
          </a:stretch>
        </p:blipFill>
        <p:spPr>
          <a:xfrm>
            <a:off x="1475656" y="116632"/>
            <a:ext cx="5976664" cy="6529795"/>
          </a:xfrm>
          <a:prstGeom prst="rect"/>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27" name="Title 1"/>
          <p:cNvSpPr>
            <a:spLocks noGrp="1"/>
          </p:cNvSpPr>
          <p:nvPr>
            <p:ph type="title"/>
          </p:nvPr>
        </p:nvSpPr>
        <p:spPr/>
        <p:txBody>
          <a:bodyPr>
            <a:normAutofit/>
          </a:bodyPr>
          <a:p>
            <a:pPr lvl="0"/>
            <a:r>
              <a:rPr b="1" dirty="0" lang="en-US" smtClean="0"/>
              <a:t>b. </a:t>
            </a:r>
            <a:r>
              <a:rPr b="1" dirty="0" lang="id-ID" smtClean="0"/>
              <a:t>Data </a:t>
            </a:r>
            <a:r>
              <a:rPr b="1" dirty="0" lang="id-ID" smtClean="0"/>
              <a:t>tersangka</a:t>
            </a:r>
            <a:endParaRPr b="1" dirty="0" lang="en-US"/>
          </a:p>
        </p:txBody>
      </p:sp>
      <p:sp>
        <p:nvSpPr>
          <p:cNvPr id="1048628" name="Content Placeholder 2"/>
          <p:cNvSpPr>
            <a:spLocks noGrp="1"/>
          </p:cNvSpPr>
          <p:nvPr>
            <p:ph idx="1"/>
          </p:nvPr>
        </p:nvSpPr>
        <p:spPr>
          <a:xfrm>
            <a:off x="500034" y="1546243"/>
            <a:ext cx="8229600" cy="4525963"/>
          </a:xfrm>
        </p:spPr>
        <p:txBody>
          <a:bodyPr/>
          <a:p>
            <a:pPr algn="just" indent="0" marL="0">
              <a:buNone/>
            </a:pPr>
            <a:r>
              <a:rPr dirty="0" lang="id-ID" smtClean="0"/>
              <a:t>Setelah melengkapi permohonan, akan otomatis diarahkan pada halaman mengisi identitas tersangka, lalu tekan tombol </a:t>
            </a:r>
            <a:r>
              <a:rPr dirty="0" lang="en-US" smtClean="0"/>
              <a:t>“</a:t>
            </a:r>
            <a:r>
              <a:rPr b="1" dirty="0" lang="id-ID" smtClean="0"/>
              <a:t>SAVE</a:t>
            </a:r>
            <a:r>
              <a:rPr b="1" dirty="0" lang="en-US" smtClean="0"/>
              <a:t>”.</a:t>
            </a:r>
            <a:endParaRPr dirty="0" lang="en-US"/>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pic>
        <p:nvPicPr>
          <p:cNvPr id="2097165" name="Picture 1"/>
          <p:cNvPicPr>
            <a:picLocks/>
          </p:cNvPicPr>
          <p:nvPr/>
        </p:nvPicPr>
        <p:blipFill>
          <a:blip xmlns:r="http://schemas.openxmlformats.org/officeDocument/2006/relationships" r:embed="rId1"/>
          <a:stretch>
            <a:fillRect/>
          </a:stretch>
        </p:blipFill>
        <p:spPr>
          <a:xfrm>
            <a:off x="1857356" y="357166"/>
            <a:ext cx="6929486" cy="6215106"/>
          </a:xfrm>
          <a:prstGeom prst="rect"/>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29" name="Title 1"/>
          <p:cNvSpPr>
            <a:spLocks noGrp="1"/>
          </p:cNvSpPr>
          <p:nvPr>
            <p:ph type="title"/>
          </p:nvPr>
        </p:nvSpPr>
        <p:spPr>
          <a:xfrm>
            <a:off x="457200" y="533400"/>
            <a:ext cx="8229600" cy="1143000"/>
          </a:xfrm>
        </p:spPr>
        <p:txBody>
          <a:bodyPr>
            <a:normAutofit fontScale="90000"/>
          </a:bodyPr>
          <a:p>
            <a:pPr lvl="0"/>
            <a:r>
              <a:rPr dirty="0" lang="en-US" smtClean="0"/>
              <a:t>c. </a:t>
            </a:r>
            <a:r>
              <a:rPr b="1" dirty="0" lang="id-ID" smtClean="0"/>
              <a:t>Data Permohonan Persetujuan / Izin Geledah yang Tersimpan</a:t>
            </a:r>
            <a:br>
              <a:rPr dirty="0" lang="en-US" smtClean="0"/>
            </a:br>
            <a:endParaRPr dirty="0" lang="en-US"/>
          </a:p>
        </p:txBody>
      </p:sp>
      <p:sp>
        <p:nvSpPr>
          <p:cNvPr id="1048630" name="Content Placeholder 2"/>
          <p:cNvSpPr>
            <a:spLocks noGrp="1"/>
          </p:cNvSpPr>
          <p:nvPr>
            <p:ph idx="1"/>
          </p:nvPr>
        </p:nvSpPr>
        <p:spPr/>
        <p:txBody>
          <a:bodyPr/>
          <a:p>
            <a:pPr algn="just" indent="0" marL="0">
              <a:buNone/>
            </a:pPr>
            <a:r>
              <a:rPr dirty="0" lang="id-ID" smtClean="0"/>
              <a:t>Terdapat </a:t>
            </a:r>
            <a:r>
              <a:rPr dirty="0" lang="id-ID"/>
              <a:t>menu Detail , Edit , dan Hapus. Detail untuk melihat rincian permohonan, Edit apabila diperlukan untuk perubahan dan hapus apabila </a:t>
            </a:r>
            <a:r>
              <a:rPr altLang="id-ID" dirty="0" lang="en-US"/>
              <a:t>akan </a:t>
            </a:r>
            <a:r>
              <a:rPr dirty="0" lang="id-ID"/>
              <a:t>menghapus permohonan yang telah di unggah.</a:t>
            </a:r>
            <a:endParaRPr dirty="0" lang="en-US"/>
          </a:p>
          <a:p>
            <a:endParaRPr dirty="0" lang="en-US"/>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pic>
        <p:nvPicPr>
          <p:cNvPr id="2097166" name="Picture 1"/>
          <p:cNvPicPr>
            <a:picLocks/>
          </p:cNvPicPr>
          <p:nvPr/>
        </p:nvPicPr>
        <p:blipFill>
          <a:blip xmlns:r="http://schemas.openxmlformats.org/officeDocument/2006/relationships" r:embed="rId1"/>
          <a:stretch>
            <a:fillRect/>
          </a:stretch>
        </p:blipFill>
        <p:spPr>
          <a:xfrm>
            <a:off x="1714480" y="357166"/>
            <a:ext cx="7143800" cy="6215106"/>
          </a:xfrm>
          <a:prstGeom prst="rect"/>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pic>
        <p:nvPicPr>
          <p:cNvPr id="2097167" name="Picture 1"/>
          <p:cNvPicPr>
            <a:picLocks/>
          </p:cNvPicPr>
          <p:nvPr/>
        </p:nvPicPr>
        <p:blipFill rotWithShape="1">
          <a:blip xmlns:r="http://schemas.openxmlformats.org/officeDocument/2006/relationships" r:embed="rId1"/>
          <a:srcRect r="8777"/>
          <a:stretch>
            <a:fillRect/>
          </a:stretch>
        </p:blipFill>
        <p:spPr bwMode="auto">
          <a:xfrm>
            <a:off x="2368852" y="357166"/>
            <a:ext cx="6451620" cy="6215106"/>
          </a:xfrm>
          <a:prstGeom prst="rect"/>
          <a:noFill/>
          <a:ln>
            <a:noFill/>
          </a:ln>
        </p:spPr>
      </p:pic>
      <p:sp>
        <p:nvSpPr>
          <p:cNvPr id="1048631" name="Title 1"/>
          <p:cNvSpPr txBox="1"/>
          <p:nvPr/>
        </p:nvSpPr>
        <p:spPr>
          <a:xfrm>
            <a:off x="167684" y="764704"/>
            <a:ext cx="2201168" cy="1143000"/>
          </a:xfrm>
          <a:prstGeom prst="rect"/>
        </p:spPr>
        <p:txBody>
          <a:bodyPr>
            <a:normAutofit fontScale="70455" lnSpcReduction="20000"/>
          </a:bodyPr>
          <a:lstStyle>
            <a:lvl1pPr algn="ctr" eaLnBrk="1" fontAlgn="base" hangingPunct="1" rtl="0">
              <a:spcBef>
                <a:spcPct val="0"/>
              </a:spcBef>
              <a:spcAft>
                <a:spcPct val="0"/>
              </a:spcAft>
              <a:defRPr sz="4400">
                <a:solidFill>
                  <a:schemeClr val="tx2"/>
                </a:solidFill>
                <a:latin typeface="+mj-lt"/>
                <a:ea typeface="+mj-ea"/>
                <a:cs typeface="+mj-cs"/>
              </a:defRPr>
            </a:lvl1pPr>
            <a:lvl2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eaLnBrk="1" fontAlgn="base" hangingPunct="1" rtl="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algn="ctr" eaLnBrk="1" fontAlgn="base" hangingPunct="1" marL="457200" rtl="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algn="ctr" eaLnBrk="1" fontAlgn="base" hangingPunct="1" marL="914400" rtl="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algn="ctr" eaLnBrk="1" fontAlgn="base" hangingPunct="1" marL="1371600" rtl="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algn="ctr" eaLnBrk="1" fontAlgn="base" hangingPunct="1" marL="1828800" rtl="0">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b="1" dirty="0" lang="en-US" smtClean="0"/>
              <a:t>d. </a:t>
            </a:r>
            <a:r>
              <a:rPr b="1" dirty="0" lang="id-ID" smtClean="0"/>
              <a:t>Detail Permohonan Geledah</a:t>
            </a:r>
            <a:br>
              <a:rPr b="1" dirty="0" lang="en-US" smtClean="0"/>
            </a:br>
            <a:endParaRPr b="1" dirty="0" lang="en-US"/>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p:grpSpPr>
      <p:pic>
        <p:nvPicPr>
          <p:cNvPr id="2097168" name="Picture 1"/>
          <p:cNvPicPr>
            <a:picLocks noChangeAspect="1"/>
          </p:cNvPicPr>
          <p:nvPr/>
        </p:nvPicPr>
        <p:blipFill>
          <a:blip xmlns:r="http://schemas.openxmlformats.org/officeDocument/2006/relationships" r:embed="rId1"/>
          <a:srcRect l="15848" t="8518" b="11133"/>
          <a:stretch>
            <a:fillRect/>
          </a:stretch>
        </p:blipFill>
        <p:spPr>
          <a:xfrm>
            <a:off x="339090" y="300990"/>
            <a:ext cx="8531225" cy="4852035"/>
          </a:xfrm>
          <a:prstGeom prst="rec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32" name="Title 1"/>
          <p:cNvSpPr>
            <a:spLocks noGrp="1"/>
          </p:cNvSpPr>
          <p:nvPr>
            <p:ph type="ctrTitle"/>
          </p:nvPr>
        </p:nvSpPr>
        <p:spPr>
          <a:xfrm>
            <a:off x="685800" y="2643182"/>
            <a:ext cx="7772400" cy="1470025"/>
          </a:xfrm>
        </p:spPr>
        <p:txBody>
          <a:bodyPr/>
          <a:p>
            <a:r>
              <a:rPr b="1" dirty="0" lang="id-ID" smtClean="0"/>
              <a:t>PERMOHONAN ONLINE AKAN DI PROSES PADA APLIKASI PTSP+</a:t>
            </a:r>
            <a:endParaRPr b="1" dirty="0" lang="id-ID"/>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pic>
        <p:nvPicPr>
          <p:cNvPr id="2097169" name="Picture 1"/>
          <p:cNvPicPr>
            <a:picLocks/>
          </p:cNvPicPr>
          <p:nvPr/>
        </p:nvPicPr>
        <p:blipFill>
          <a:blip xmlns:r="http://schemas.openxmlformats.org/officeDocument/2006/relationships" r:embed="rId1"/>
          <a:srcRect b="4651"/>
          <a:stretch>
            <a:fillRect/>
          </a:stretch>
        </p:blipFill>
        <p:spPr>
          <a:xfrm>
            <a:off x="1928794" y="357166"/>
            <a:ext cx="6858048" cy="6143668"/>
          </a:xfrm>
          <a:prstGeom prst="rect"/>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pic>
        <p:nvPicPr>
          <p:cNvPr id="2097170" name="Picture 1"/>
          <p:cNvPicPr>
            <a:picLocks/>
          </p:cNvPicPr>
          <p:nvPr/>
        </p:nvPicPr>
        <p:blipFill>
          <a:blip xmlns:r="http://schemas.openxmlformats.org/officeDocument/2006/relationships" r:embed="rId1"/>
          <a:srcRect b="4598"/>
          <a:stretch>
            <a:fillRect/>
          </a:stretch>
        </p:blipFill>
        <p:spPr>
          <a:xfrm>
            <a:off x="1857356" y="357166"/>
            <a:ext cx="6943732" cy="6143668"/>
          </a:xfrm>
          <a:prstGeom prst="rect"/>
        </p:spPr>
      </p:pic>
    </p:spTree>
  </p:cSld>
  <p:clrMapOvr>
    <a:masterClrMapping/>
  </p:clrMapOvr>
  <p:transition/>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2" name="Title 1"/>
          <p:cNvSpPr>
            <a:spLocks noGrp="1"/>
          </p:cNvSpPr>
          <p:nvPr>
            <p:ph type="title"/>
          </p:nvPr>
        </p:nvSpPr>
        <p:spPr/>
        <p:txBody>
          <a:bodyPr/>
          <a:p>
            <a:r>
              <a:rPr b="1" dirty="0" lang="id-ID" smtClean="0"/>
              <a:t>Ruang Lin</a:t>
            </a:r>
            <a:r>
              <a:rPr b="1" dirty="0" lang="en-US" err="1" smtClean="0"/>
              <a:t>gkup</a:t>
            </a:r>
            <a:r>
              <a:rPr b="1" dirty="0" lang="en-US" smtClean="0"/>
              <a:t> </a:t>
            </a:r>
            <a:r>
              <a:rPr b="1" dirty="0" lang="en-US" err="1" smtClean="0"/>
              <a:t>Aplikasi</a:t>
            </a:r>
            <a:r>
              <a:rPr b="1" dirty="0" lang="en-US" smtClean="0"/>
              <a:t> SIGIS</a:t>
            </a:r>
            <a:endParaRPr dirty="0" lang="en-US"/>
          </a:p>
        </p:txBody>
      </p:sp>
      <p:sp>
        <p:nvSpPr>
          <p:cNvPr id="1048603" name="Content Placeholder 2"/>
          <p:cNvSpPr>
            <a:spLocks noGrp="1"/>
          </p:cNvSpPr>
          <p:nvPr>
            <p:ph idx="1"/>
          </p:nvPr>
        </p:nvSpPr>
        <p:spPr/>
        <p:txBody>
          <a:bodyPr/>
          <a:p>
            <a:pPr lvl="0"/>
            <a:r>
              <a:rPr dirty="0" sz="2400" lang="id-ID" smtClean="0"/>
              <a:t>Permohonan Persetujuan / Izin Penyitaan</a:t>
            </a:r>
            <a:endParaRPr dirty="0" sz="2400" lang="en-US" smtClean="0"/>
          </a:p>
          <a:p>
            <a:pPr lvl="0"/>
            <a:r>
              <a:rPr dirty="0" sz="2400" lang="id-ID" smtClean="0"/>
              <a:t>Permohonan Persetujuan / Izin Penggeledahan</a:t>
            </a:r>
            <a:endParaRPr dirty="0" sz="2400" lang="id-ID" smtClean="0"/>
          </a:p>
          <a:p>
            <a:pPr algn="just"/>
            <a:r>
              <a:rPr dirty="0" sz="2400" lang="id-ID"/>
              <a:t>Pengguna merupakan </a:t>
            </a:r>
            <a:r>
              <a:rPr dirty="0" sz="2400" lang="id-ID" smtClean="0"/>
              <a:t>penyidik atau Penyidik PNS  (PPNS) dan </a:t>
            </a:r>
            <a:r>
              <a:rPr dirty="0" sz="2400" lang="id-ID" smtClean="0"/>
              <a:t>Jaksa Penyidik </a:t>
            </a:r>
            <a:r>
              <a:rPr dirty="0" sz="2400" lang="id-ID"/>
              <a:t>yang melakukan </a:t>
            </a:r>
            <a:r>
              <a:rPr dirty="0" sz="2400" lang="id-ID" smtClean="0"/>
              <a:t>penggeledahan/penyitaan</a:t>
            </a:r>
            <a:r>
              <a:rPr dirty="0" sz="2400" lang="id-ID"/>
              <a:t>. </a:t>
            </a:r>
            <a:endParaRPr dirty="0" sz="2400" lang="en-US"/>
          </a:p>
          <a:p>
            <a:pPr lvl="0"/>
            <a:endParaRPr dirty="0" sz="2400" lang="en-US" smtClean="0"/>
          </a:p>
          <a:p>
            <a:pPr indent="0" marL="0">
              <a:buNone/>
            </a:pPr>
            <a:endParaRPr dirty="0" lang="en-US"/>
          </a:p>
        </p:txBody>
      </p:sp>
      <p:sp>
        <p:nvSpPr>
          <p:cNvPr id="1048604" name="Content Placeholder 3"/>
          <p:cNvSpPr txBox="1"/>
          <p:nvPr/>
        </p:nvSpPr>
        <p:spPr>
          <a:xfrm>
            <a:off x="457200" y="2492896"/>
            <a:ext cx="7128792" cy="3299258"/>
          </a:xfrm>
          <a:prstGeom prst="rect"/>
        </p:spPr>
        <p:txBody>
          <a:bodyPr>
            <a:noAutofit/>
          </a:bodyPr>
          <a:lstStyle>
            <a:lvl1pPr algn="l" eaLnBrk="1" fontAlgn="base" hangingPunct="1" indent="-342900" marL="342900" rtl="0">
              <a:spcBef>
                <a:spcPct val="20000"/>
              </a:spcBef>
              <a:spcAft>
                <a:spcPct val="0"/>
              </a:spcAft>
              <a:buChar char="•"/>
              <a:defRPr sz="3200">
                <a:solidFill>
                  <a:schemeClr val="tx1"/>
                </a:solidFill>
                <a:latin typeface="+mn-lt"/>
                <a:ea typeface="+mn-ea"/>
                <a:cs typeface="+mn-cs"/>
              </a:defRPr>
            </a:lvl1pPr>
            <a:lvl2pPr algn="l" eaLnBrk="1" fontAlgn="base" hangingPunct="1" indent="-285750" marL="742950" rtl="0">
              <a:spcBef>
                <a:spcPct val="20000"/>
              </a:spcBef>
              <a:spcAft>
                <a:spcPct val="0"/>
              </a:spcAft>
              <a:buChar char="–"/>
              <a:defRPr sz="2800">
                <a:solidFill>
                  <a:schemeClr val="tx1"/>
                </a:solidFill>
                <a:latin typeface="+mn-lt"/>
                <a:cs typeface="+mn-cs"/>
              </a:defRPr>
            </a:lvl2pPr>
            <a:lvl3pPr algn="l" eaLnBrk="1" fontAlgn="base" hangingPunct="1" indent="-228600" marL="1143000" rtl="0">
              <a:spcBef>
                <a:spcPct val="20000"/>
              </a:spcBef>
              <a:spcAft>
                <a:spcPct val="0"/>
              </a:spcAft>
              <a:buChar char="•"/>
              <a:defRPr sz="2400">
                <a:solidFill>
                  <a:schemeClr val="tx1"/>
                </a:solidFill>
                <a:latin typeface="+mn-lt"/>
                <a:cs typeface="+mn-cs"/>
              </a:defRPr>
            </a:lvl3pPr>
            <a:lvl4pPr algn="l" eaLnBrk="1" fontAlgn="base" hangingPunct="1" indent="-228600" marL="1600200" rtl="0">
              <a:spcBef>
                <a:spcPct val="20000"/>
              </a:spcBef>
              <a:spcAft>
                <a:spcPct val="0"/>
              </a:spcAft>
              <a:buChar char="–"/>
              <a:defRPr sz="2000">
                <a:solidFill>
                  <a:schemeClr val="tx1"/>
                </a:solidFill>
                <a:latin typeface="+mn-lt"/>
                <a:cs typeface="+mn-cs"/>
              </a:defRPr>
            </a:lvl4pPr>
            <a:lvl5pPr algn="l" eaLnBrk="1" fontAlgn="base" hangingPunct="1" indent="-228600" marL="2057400" rtl="0">
              <a:spcBef>
                <a:spcPct val="20000"/>
              </a:spcBef>
              <a:spcAft>
                <a:spcPct val="0"/>
              </a:spcAft>
              <a:buChar char="»"/>
              <a:defRPr sz="2000">
                <a:solidFill>
                  <a:schemeClr val="tx1"/>
                </a:solidFill>
                <a:latin typeface="+mn-lt"/>
                <a:cs typeface="+mn-cs"/>
              </a:defRPr>
            </a:lvl5pPr>
            <a:lvl6pPr algn="l" eaLnBrk="1" fontAlgn="base" hangingPunct="1" indent="-228600" marL="2514600" rtl="0">
              <a:spcBef>
                <a:spcPct val="20000"/>
              </a:spcBef>
              <a:spcAft>
                <a:spcPct val="0"/>
              </a:spcAft>
              <a:buChar char="»"/>
              <a:defRPr sz="2000">
                <a:solidFill>
                  <a:schemeClr val="tx1"/>
                </a:solidFill>
                <a:latin typeface="+mn-lt"/>
                <a:cs typeface="+mn-cs"/>
              </a:defRPr>
            </a:lvl6pPr>
            <a:lvl7pPr algn="l" eaLnBrk="1" fontAlgn="base" hangingPunct="1" indent="-228600" marL="2971800" rtl="0">
              <a:spcBef>
                <a:spcPct val="20000"/>
              </a:spcBef>
              <a:spcAft>
                <a:spcPct val="0"/>
              </a:spcAft>
              <a:buChar char="»"/>
              <a:defRPr sz="2000">
                <a:solidFill>
                  <a:schemeClr val="tx1"/>
                </a:solidFill>
                <a:latin typeface="+mn-lt"/>
                <a:cs typeface="+mn-cs"/>
              </a:defRPr>
            </a:lvl7pPr>
            <a:lvl8pPr algn="l" eaLnBrk="1" fontAlgn="base" hangingPunct="1" indent="-228600" marL="3429000" rtl="0">
              <a:spcBef>
                <a:spcPct val="20000"/>
              </a:spcBef>
              <a:spcAft>
                <a:spcPct val="0"/>
              </a:spcAft>
              <a:buChar char="»"/>
              <a:defRPr sz="2000">
                <a:solidFill>
                  <a:schemeClr val="tx1"/>
                </a:solidFill>
                <a:latin typeface="+mn-lt"/>
                <a:cs typeface="+mn-cs"/>
              </a:defRPr>
            </a:lvl8pPr>
            <a:lvl9pPr algn="l" eaLnBrk="1" fontAlgn="base" hangingPunct="1" indent="-228600" marL="3886200" rtl="0">
              <a:spcBef>
                <a:spcPct val="20000"/>
              </a:spcBef>
              <a:spcAft>
                <a:spcPct val="0"/>
              </a:spcAft>
              <a:buChar char="»"/>
              <a:defRPr sz="2000">
                <a:solidFill>
                  <a:schemeClr val="tx1"/>
                </a:solidFill>
                <a:latin typeface="+mn-lt"/>
                <a:cs typeface="+mn-cs"/>
              </a:defRPr>
            </a:lvl9pPr>
          </a:lstStyle>
          <a:p>
            <a:pPr>
              <a:buFontTx/>
              <a:buNone/>
            </a:pPr>
            <a:r>
              <a:rPr dirty="0" sz="2400" kern="0" lang="id-ID" smtClean="0"/>
              <a:t>	</a:t>
            </a:r>
            <a:endParaRPr dirty="0" sz="2400" kern="0" lang="en-US" smtClean="0"/>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pic>
        <p:nvPicPr>
          <p:cNvPr id="2097171" name="Picture 2"/>
          <p:cNvPicPr>
            <a:picLocks/>
          </p:cNvPicPr>
          <p:nvPr/>
        </p:nvPicPr>
        <p:blipFill>
          <a:blip xmlns:r="http://schemas.openxmlformats.org/officeDocument/2006/relationships" r:embed="rId1"/>
          <a:stretch>
            <a:fillRect/>
          </a:stretch>
        </p:blipFill>
        <p:spPr>
          <a:xfrm>
            <a:off x="1857356" y="357166"/>
            <a:ext cx="6929486" cy="6215106"/>
          </a:xfrm>
          <a:prstGeom prst="rect"/>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72" name="Picture 15"/>
          <p:cNvPicPr>
            <a:picLocks noChangeAspect="1"/>
          </p:cNvPicPr>
          <p:nvPr/>
        </p:nvPicPr>
        <p:blipFill rotWithShape="1">
          <a:blip xmlns:r="http://schemas.openxmlformats.org/officeDocument/2006/relationships" r:embed="rId1"/>
          <a:srcRect t="1003"/>
          <a:stretch>
            <a:fillRect/>
          </a:stretch>
        </p:blipFill>
        <p:spPr>
          <a:xfrm>
            <a:off x="2339752" y="32530"/>
            <a:ext cx="5256584" cy="6924862"/>
          </a:xfrm>
          <a:prstGeom prst="rect"/>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pic>
        <p:nvPicPr>
          <p:cNvPr id="2097173" name="Picture 1"/>
          <p:cNvPicPr>
            <a:picLocks noChangeAspect="1"/>
          </p:cNvPicPr>
          <p:nvPr/>
        </p:nvPicPr>
        <p:blipFill rotWithShape="1">
          <a:blip xmlns:r="http://schemas.openxmlformats.org/officeDocument/2006/relationships" r:embed="rId1"/>
          <a:srcRect t="11255" b="24071"/>
          <a:stretch>
            <a:fillRect/>
          </a:stretch>
        </p:blipFill>
        <p:spPr>
          <a:xfrm>
            <a:off x="2651691" y="1628800"/>
            <a:ext cx="3857625" cy="4435365"/>
          </a:xfrm>
          <a:prstGeom prst="rect"/>
        </p:spPr>
      </p:pic>
      <p:sp>
        <p:nvSpPr>
          <p:cNvPr id="1048633" name="TextBox 2"/>
          <p:cNvSpPr txBox="1"/>
          <p:nvPr/>
        </p:nvSpPr>
        <p:spPr>
          <a:xfrm>
            <a:off x="1907704" y="836712"/>
            <a:ext cx="5083508" cy="646331"/>
          </a:xfrm>
          <a:prstGeom prst="rect"/>
          <a:noFill/>
        </p:spPr>
        <p:txBody>
          <a:bodyPr rtlCol="0" wrap="none">
            <a:spAutoFit/>
          </a:bodyPr>
          <a:p>
            <a:r>
              <a:rPr b="1" dirty="0" lang="id-ID" smtClean="0"/>
              <a:t>HASIL SCAN BARCODE DENGAN APLIKASI </a:t>
            </a:r>
            <a:endParaRPr b="1" dirty="0" lang="id-ID" smtClean="0"/>
          </a:p>
          <a:p>
            <a:pPr algn="ctr"/>
            <a:r>
              <a:rPr b="1" dirty="0" lang="id-ID" smtClean="0"/>
              <a:t>PEMINDAI QR &amp; KODE BATANG</a:t>
            </a:r>
            <a:endParaRPr b="1" dirty="0" lang="en-US"/>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34" name="TextBox 1"/>
          <p:cNvSpPr txBox="1"/>
          <p:nvPr/>
        </p:nvSpPr>
        <p:spPr>
          <a:xfrm>
            <a:off x="1835696" y="1772816"/>
            <a:ext cx="4320480" cy="2861310"/>
          </a:xfrm>
          <a:prstGeom prst="rect"/>
          <a:noFill/>
        </p:spPr>
        <p:txBody>
          <a:bodyPr rtlCol="0" wrap="square">
            <a:spAutoFit/>
          </a:bodyPr>
          <a:p>
            <a:r>
              <a:rPr b="1" dirty="0" lang="id-ID" smtClean="0"/>
              <a:t>CONTACT  PERSON :</a:t>
            </a:r>
            <a:endParaRPr b="1" dirty="0" lang="id-ID" smtClean="0"/>
          </a:p>
          <a:p>
            <a:endParaRPr b="1" dirty="0" lang="id-ID" smtClean="0"/>
          </a:p>
          <a:p>
            <a:pPr indent="-285750" marL="285750">
              <a:buFont typeface="Arial" panose="020B0604020202020204" pitchFamily="34" charset="0"/>
              <a:buChar char="•"/>
            </a:pPr>
            <a:r>
              <a:rPr b="1" dirty="0" lang="id-ID" smtClean="0"/>
              <a:t>Kepaniteraan Pidana PN Ciamis</a:t>
            </a:r>
            <a:endParaRPr b="1" dirty="0" lang="id-ID" smtClean="0"/>
          </a:p>
          <a:p>
            <a:r>
              <a:rPr b="1" dirty="0" lang="id-ID" smtClean="0"/>
              <a:t>     Telp. 0265-771021 ext. 814 </a:t>
            </a:r>
            <a:endParaRPr b="1" dirty="0" lang="id-ID" smtClean="0"/>
          </a:p>
          <a:p>
            <a:endParaRPr b="1" dirty="0" lang="id-ID" smtClean="0"/>
          </a:p>
          <a:p>
            <a:pPr indent="-285750" marL="285750">
              <a:buFont typeface="Arial" panose="020B0604020202020204" pitchFamily="34" charset="0"/>
              <a:buChar char="•"/>
            </a:pPr>
            <a:r>
              <a:rPr b="1" dirty="0" lang="id-ID" smtClean="0"/>
              <a:t>R. Agus Mulyana, ST. SH.</a:t>
            </a:r>
            <a:endParaRPr b="1" dirty="0" lang="id-ID" smtClean="0"/>
          </a:p>
          <a:p>
            <a:r>
              <a:rPr b="1" dirty="0" lang="id-ID" smtClean="0"/>
              <a:t>     Hp. 082320137758</a:t>
            </a:r>
            <a:endParaRPr b="1" dirty="0" lang="id-ID" smtClean="0"/>
          </a:p>
          <a:p>
            <a:pPr indent="-285750" marL="285750">
              <a:buFont typeface="Arial" panose="020B0604020202020204" pitchFamily="34" charset="0"/>
              <a:buChar char="•"/>
            </a:pPr>
            <a:endParaRPr b="1" dirty="0" lang="id-ID"/>
          </a:p>
          <a:p>
            <a:pPr indent="-285750" marL="285750">
              <a:buFont typeface="Arial" panose="020B0604020202020204" pitchFamily="34" charset="0"/>
              <a:buChar char="•"/>
            </a:pPr>
            <a:r>
              <a:rPr b="1" dirty="0" lang="id-ID" smtClean="0"/>
              <a:t>S</a:t>
            </a:r>
            <a:r>
              <a:rPr altLang="id-ID" b="1" dirty="0" lang="en-US" smtClean="0"/>
              <a:t>yifa</a:t>
            </a:r>
            <a:r>
              <a:rPr b="1" dirty="0" lang="id-ID" smtClean="0"/>
              <a:t> N</a:t>
            </a:r>
            <a:r>
              <a:rPr altLang="id-ID" b="1" dirty="0" lang="en-US" smtClean="0"/>
              <a:t>a</a:t>
            </a:r>
            <a:r>
              <a:rPr altLang="id-ID" b="1" dirty="0" lang="en-US" smtClean="0"/>
              <a:t>dia</a:t>
            </a:r>
            <a:r>
              <a:rPr b="1" dirty="0" lang="id-ID" smtClean="0"/>
              <a:t>, SH.</a:t>
            </a:r>
            <a:endParaRPr b="1" dirty="0" lang="id-ID" smtClean="0"/>
          </a:p>
          <a:p>
            <a:r>
              <a:rPr b="1" dirty="0" lang="id-ID" smtClean="0"/>
              <a:t>     Hp. 081393900307</a:t>
            </a:r>
            <a:endParaRPr b="1" dirty="0"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35" name="Rectangle 3"/>
          <p:cNvSpPr/>
          <p:nvPr/>
        </p:nvSpPr>
        <p:spPr>
          <a:xfrm>
            <a:off x="253207" y="2357430"/>
            <a:ext cx="8605073" cy="830997"/>
          </a:xfrm>
          <a:prstGeom prst="rect"/>
          <a:noFill/>
        </p:spPr>
        <p:txBody>
          <a:bodyPr bIns="45720" lIns="91440" rIns="91440" tIns="45720" wrap="square">
            <a:spAutoFit/>
          </a:bodyPr>
          <a:p>
            <a:pPr algn="ctr"/>
            <a:r>
              <a:rPr b="1" cap="all" dirty="0" sz="4800" lang="id-ID"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Sekian DAN Terimakasih</a:t>
            </a:r>
            <a:endParaRPr b="1" cap="all" dirty="0" sz="4800" lang="id-ID"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p:txBody>
      </p:sp>
      <p:sp>
        <p:nvSpPr>
          <p:cNvPr id="1048636" name="Rectangle 4"/>
          <p:cNvSpPr/>
          <p:nvPr/>
        </p:nvSpPr>
        <p:spPr>
          <a:xfrm>
            <a:off x="-2071734" y="3674938"/>
            <a:ext cx="13216030" cy="1568450"/>
          </a:xfrm>
          <a:prstGeom prst="rect"/>
          <a:noFill/>
        </p:spPr>
        <p:txBody>
          <a:bodyPr bIns="45720" lIns="91440" rIns="91440" tIns="45720" wrap="square">
            <a:spAutoFit/>
          </a:bodyPr>
          <a:p>
            <a:pPr algn="ctr"/>
            <a:r>
              <a:rPr b="1" cap="all" dirty="0" sz="3200" lang="id-ID"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Pengadilan Negeri Ciamis </a:t>
            </a:r>
            <a:endParaRPr b="1" cap="all" dirty="0" sz="3200" lang="id-ID"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a:p>
            <a:pPr algn="ctr"/>
            <a:r>
              <a:rPr b="1" cap="all" dirty="0" sz="3200" lang="id-ID"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rPr>
              <a:t>Kelas IB</a:t>
            </a:r>
            <a:endParaRPr b="1" cap="all" dirty="0" sz="3200" lang="id-ID"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a:p>
            <a:pPr algn="ctr"/>
            <a:endParaRPr b="1" cap="all" dirty="0" sz="3200" lang="id-ID"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algn="bl" blurRad="12700" dir="5400000" dist="1000" endPos="45000" rotWithShape="0" stA="28000" sy="-100000"/>
              </a:effectLst>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5" name="Title 1"/>
          <p:cNvSpPr>
            <a:spLocks noGrp="1"/>
          </p:cNvSpPr>
          <p:nvPr>
            <p:ph type="title"/>
          </p:nvPr>
        </p:nvSpPr>
        <p:spPr>
          <a:xfrm>
            <a:off x="457200" y="461590"/>
            <a:ext cx="8229600" cy="1143000"/>
          </a:xfrm>
        </p:spPr>
        <p:txBody>
          <a:bodyPr/>
          <a:p>
            <a:r>
              <a:rPr b="1" dirty="0" lang="en-US" smtClean="0"/>
              <a:t>a. </a:t>
            </a:r>
            <a:r>
              <a:rPr b="1" dirty="0" lang="id-ID"/>
              <a:t>Pendaftaran Akun </a:t>
            </a:r>
            <a:r>
              <a:rPr b="1" dirty="0" lang="id-ID" smtClean="0"/>
              <a:t>(Registrasi) / Login</a:t>
            </a:r>
            <a:endParaRPr b="1" dirty="0" lang="en-US"/>
          </a:p>
        </p:txBody>
      </p:sp>
      <p:sp>
        <p:nvSpPr>
          <p:cNvPr id="1048606" name="Content Placeholder 2"/>
          <p:cNvSpPr>
            <a:spLocks noGrp="1"/>
          </p:cNvSpPr>
          <p:nvPr>
            <p:ph sz="half" idx="1"/>
          </p:nvPr>
        </p:nvSpPr>
        <p:spPr>
          <a:xfrm>
            <a:off x="899592" y="1808156"/>
            <a:ext cx="4143404" cy="4429156"/>
          </a:xfrm>
        </p:spPr>
        <p:txBody>
          <a:bodyPr>
            <a:normAutofit fontScale="96429" lnSpcReduction="20000"/>
          </a:bodyPr>
          <a:p>
            <a:pPr algn="just">
              <a:buNone/>
            </a:pPr>
            <a:r>
              <a:rPr dirty="0" lang="id-ID" smtClean="0"/>
              <a:t>	Sebelum </a:t>
            </a:r>
            <a:r>
              <a:rPr altLang="id-ID" dirty="0" lang="en-US" smtClean="0"/>
              <a:t>mendaftarkan permohonan terlebih dahulu</a:t>
            </a:r>
            <a:r>
              <a:rPr dirty="0" lang="id-ID" smtClean="0"/>
              <a:t> harus memiliki akun pada aplikasi SIGIS. Untuk pendaftaran akun dilakukan pertama kali adalah dengan membuka website </a:t>
            </a:r>
            <a:r>
              <a:rPr dirty="0" lang="en-US" u="sng" smtClean="0">
                <a:hlinkClick r:id="rId1"/>
              </a:rPr>
              <a:t>www.</a:t>
            </a:r>
            <a:r>
              <a:rPr dirty="0" lang="en-US" u="sng" smtClean="0">
                <a:hlinkClick r:id="rId1"/>
              </a:rPr>
              <a:t>sigis.pn-ciamis.go.id/</a:t>
            </a:r>
            <a:r>
              <a:rPr dirty="0" lang="id-ID" smtClean="0"/>
              <a:t>. Untuk membuat akun baru tekan tombol “</a:t>
            </a:r>
            <a:r>
              <a:rPr b="1" dirty="0" lang="id-ID" smtClean="0"/>
              <a:t>DAFTAR</a:t>
            </a:r>
            <a:r>
              <a:rPr dirty="0" lang="id-ID" smtClean="0"/>
              <a:t>”.</a:t>
            </a:r>
            <a:endParaRPr dirty="0" lang="en-US" smtClean="0"/>
          </a:p>
          <a:p>
            <a:endParaRPr dirty="0" lang="en-US"/>
          </a:p>
        </p:txBody>
      </p:sp>
      <p:pic>
        <p:nvPicPr>
          <p:cNvPr id="2097153" name="Picture 2"/>
          <p:cNvPicPr>
            <a:picLocks noChangeAspect="1" noGrp="1" noChangeArrowheads="1"/>
          </p:cNvPicPr>
          <p:nvPr>
            <p:ph sz="half" idx="2"/>
          </p:nvPr>
        </p:nvPicPr>
        <p:blipFill rotWithShape="1">
          <a:blip xmlns:r="http://schemas.openxmlformats.org/officeDocument/2006/relationships" r:embed="rId2"/>
          <a:srcRect l="6214" r="50000"/>
          <a:stretch>
            <a:fillRect/>
          </a:stretch>
        </p:blipFill>
        <p:spPr bwMode="auto">
          <a:xfrm>
            <a:off x="5076056" y="1860113"/>
            <a:ext cx="3352799" cy="4737239"/>
          </a:xfrm>
          <a:prstGeom prst="rect"/>
          <a:noFill/>
          <a:ln>
            <a:noFill/>
          </a:ln>
          <a:effectLst/>
        </p:spPr>
      </p:pic>
      <p:sp>
        <p:nvSpPr>
          <p:cNvPr id="1048607" name="Content Placeholder 3"/>
          <p:cNvSpPr txBox="1"/>
          <p:nvPr/>
        </p:nvSpPr>
        <p:spPr>
          <a:xfrm>
            <a:off x="4419600" y="1600200"/>
            <a:ext cx="4267200" cy="4525963"/>
          </a:xfrm>
          <a:prstGeom prst="rect"/>
        </p:spPr>
        <p:txBody>
          <a:bodyPr bIns="45720" lIns="91440" rIns="91440" rtlCol="0" tIns="45720" vert="horz">
            <a:normAutofit/>
          </a:bodyPr>
          <a:lstStyle>
            <a:lvl1pPr algn="l" defTabSz="914400" eaLnBrk="1" hangingPunct="1" indent="-342900" latinLnBrk="0" marL="342900" rtl="0">
              <a:spcBef>
                <a:spcPct val="20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mtClean="0"/>
          </a:p>
          <a:p>
            <a:endParaRPr dirty="0" lang="en-US"/>
          </a:p>
        </p:txBody>
      </p:sp>
      <p:sp>
        <p:nvSpPr>
          <p:cNvPr id="1048608" name="Content Placeholder 3"/>
          <p:cNvSpPr txBox="1"/>
          <p:nvPr/>
        </p:nvSpPr>
        <p:spPr>
          <a:xfrm>
            <a:off x="4572000" y="1752600"/>
            <a:ext cx="4267200" cy="4525963"/>
          </a:xfrm>
          <a:prstGeom prst="rect"/>
        </p:spPr>
        <p:txBody>
          <a:bodyPr bIns="45720" lIns="91440" rIns="91440" rtlCol="0" tIns="45720" vert="horz">
            <a:normAutofit/>
          </a:bodyPr>
          <a:lstStyle>
            <a:lvl1pPr algn="l" defTabSz="914400" eaLnBrk="1" hangingPunct="1" indent="-342900" latinLnBrk="0" marL="342900" rtl="0">
              <a:spcBef>
                <a:spcPct val="20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mtClean="0"/>
          </a:p>
          <a:p>
            <a:endParaRPr dirty="0" lang="en-US"/>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09" name="Title 1"/>
          <p:cNvSpPr>
            <a:spLocks noGrp="1"/>
          </p:cNvSpPr>
          <p:nvPr>
            <p:ph type="title"/>
          </p:nvPr>
        </p:nvSpPr>
        <p:spPr>
          <a:xfrm>
            <a:off x="457200" y="500050"/>
            <a:ext cx="8229600" cy="1143000"/>
          </a:xfrm>
        </p:spPr>
        <p:txBody>
          <a:bodyPr>
            <a:normAutofit fontScale="90000"/>
          </a:bodyPr>
          <a:p>
            <a:r>
              <a:rPr b="1" dirty="0" lang="en-US" smtClean="0">
                <a:solidFill>
                  <a:schemeClr val="tx1"/>
                </a:solidFill>
              </a:rPr>
              <a:t>b. </a:t>
            </a:r>
            <a:r>
              <a:rPr b="1" dirty="0" lang="id-ID"/>
              <a:t>Pendaftaran Akun (Registrasi)</a:t>
            </a:r>
            <a:br>
              <a:rPr b="1" dirty="0" lang="en-US" smtClean="0">
                <a:solidFill>
                  <a:schemeClr val="tx1"/>
                </a:solidFill>
              </a:rPr>
            </a:br>
            <a:endParaRPr b="1" dirty="0" lang="en-US">
              <a:solidFill>
                <a:schemeClr val="tx1"/>
              </a:solidFill>
            </a:endParaRPr>
          </a:p>
        </p:txBody>
      </p:sp>
      <p:sp>
        <p:nvSpPr>
          <p:cNvPr id="1048610" name="Content Placeholder 2"/>
          <p:cNvSpPr>
            <a:spLocks noGrp="1"/>
          </p:cNvSpPr>
          <p:nvPr>
            <p:ph sz="half" idx="1"/>
          </p:nvPr>
        </p:nvSpPr>
        <p:spPr>
          <a:xfrm>
            <a:off x="500034" y="1142984"/>
            <a:ext cx="4038600" cy="4525963"/>
          </a:xfrm>
        </p:spPr>
        <p:txBody>
          <a:bodyPr/>
          <a:p>
            <a:pPr algn="just">
              <a:buNone/>
            </a:pPr>
            <a:r>
              <a:rPr dirty="0" lang="id-ID" smtClean="0"/>
              <a:t>	Mengisi </a:t>
            </a:r>
            <a:r>
              <a:rPr altLang="id-ID" dirty="0" lang="en-US" smtClean="0"/>
              <a:t>form registrasi</a:t>
            </a:r>
            <a:r>
              <a:rPr dirty="0" lang="id-ID" smtClean="0"/>
              <a:t> untuk dapat membuat akun pengguna aplikasi SIGIS. Pastikan e-mail yang didaftarkan merupakan e-mail aktif.</a:t>
            </a:r>
            <a:endParaRPr dirty="0" lang="en-US" smtClean="0"/>
          </a:p>
          <a:p>
            <a:endParaRPr dirty="0" lang="en-US" smtClean="0"/>
          </a:p>
          <a:p>
            <a:endParaRPr dirty="0" lang="en-US"/>
          </a:p>
        </p:txBody>
      </p:sp>
      <p:pic>
        <p:nvPicPr>
          <p:cNvPr id="2097154" name="Content Placeholder 4"/>
          <p:cNvPicPr>
            <a:picLocks noGrp="1"/>
          </p:cNvPicPr>
          <p:nvPr>
            <p:ph sz="half" idx="2"/>
          </p:nvPr>
        </p:nvPicPr>
        <p:blipFill rotWithShape="1">
          <a:blip xmlns:r="http://schemas.openxmlformats.org/officeDocument/2006/relationships" r:embed="rId1" cstate="print"/>
          <a:srcRect l="29953" t="10157" r="31132"/>
          <a:stretch>
            <a:fillRect/>
          </a:stretch>
        </p:blipFill>
        <p:spPr>
          <a:xfrm>
            <a:off x="5429256" y="1500809"/>
            <a:ext cx="2928958" cy="3857652"/>
          </a:xfrm>
          <a:prstGeom prst="rect"/>
        </p:spPr>
      </p:pic>
    </p:spTree>
  </p:cSld>
  <p:clrMapOvr>
    <a:masterClrMapping/>
  </p:clrMapOvr>
  <p:transition/>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p:grpSpPr>
      <p:pic>
        <p:nvPicPr>
          <p:cNvPr id="2097155" name="Content Placeholder 4"/>
          <p:cNvPicPr>
            <a:picLocks noChangeAspect="1"/>
          </p:cNvPicPr>
          <p:nvPr>
            <p:ph sz="half" idx="1"/>
          </p:nvPr>
        </p:nvPicPr>
        <p:blipFill>
          <a:blip xmlns:r="http://schemas.openxmlformats.org/officeDocument/2006/relationships" r:embed="rId1"/>
          <a:stretch>
            <a:fillRect/>
          </a:stretch>
        </p:blipFill>
        <p:spPr>
          <a:xfrm>
            <a:off x="337185" y="364490"/>
            <a:ext cx="8472805" cy="476250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11" name="Title 1"/>
          <p:cNvSpPr>
            <a:spLocks noGrp="1"/>
          </p:cNvSpPr>
          <p:nvPr>
            <p:ph type="ctrTitle"/>
          </p:nvPr>
        </p:nvSpPr>
        <p:spPr>
          <a:xfrm>
            <a:off x="685800" y="457200"/>
            <a:ext cx="7772400" cy="1828799"/>
          </a:xfrm>
        </p:spPr>
        <p:txBody>
          <a:bodyPr>
            <a:normAutofit fontScale="90000"/>
          </a:bodyPr>
          <a:p>
            <a:r>
              <a:rPr b="1" dirty="0" lang="id-ID" smtClean="0">
                <a:solidFill>
                  <a:schemeClr val="tx1"/>
                </a:solidFill>
              </a:rPr>
              <a:t>Dashboard Permohonan Persetujuan / Izin Sita</a:t>
            </a:r>
            <a:br>
              <a:rPr b="1" dirty="0" lang="en-US" smtClean="0">
                <a:solidFill>
                  <a:schemeClr val="tx1"/>
                </a:solidFill>
              </a:rPr>
            </a:br>
            <a:endParaRPr b="1" dirty="0" lang="en-US">
              <a:solidFill>
                <a:schemeClr val="tx1"/>
              </a:solidFill>
            </a:endParaRPr>
          </a:p>
        </p:txBody>
      </p:sp>
      <p:sp>
        <p:nvSpPr>
          <p:cNvPr id="1048612" name="Subtitle 2"/>
          <p:cNvSpPr>
            <a:spLocks noGrp="1"/>
          </p:cNvSpPr>
          <p:nvPr>
            <p:ph type="subTitle" idx="1"/>
          </p:nvPr>
        </p:nvSpPr>
        <p:spPr>
          <a:xfrm>
            <a:off x="1000100" y="2571744"/>
            <a:ext cx="7239000" cy="2971800"/>
          </a:xfrm>
        </p:spPr>
        <p:txBody>
          <a:bodyPr>
            <a:normAutofit fontScale="90625" lnSpcReduction="20000"/>
          </a:bodyPr>
          <a:p>
            <a:pPr algn="just"/>
            <a:r>
              <a:rPr dirty="0" lang="id-ID"/>
              <a:t>Pada dashboard ini penyidik dapat menambahkan permohonan Ijin atau Persetujuan Penyitaan dengan menekan tombol </a:t>
            </a:r>
            <a:r>
              <a:rPr b="1" dirty="0" lang="id-ID"/>
              <a:t>“+Tambah”</a:t>
            </a:r>
            <a:r>
              <a:rPr dirty="0" lang="id-ID"/>
              <a:t> , serta berisi informasi permohonan yang  sudah didaftarkan kedalam aplikasi SIGIS dan progres dari surat permohonan tersebut.</a:t>
            </a:r>
            <a:endParaRPr dirty="0" lang="en-US"/>
          </a:p>
          <a:p>
            <a:r>
              <a:rPr dirty="0" lang="id-ID"/>
              <a:t> </a:t>
            </a:r>
            <a:endParaRPr dirty="0" lang="en-US"/>
          </a:p>
          <a:p>
            <a:endParaRPr dirty="0" lang="en-US"/>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pic>
        <p:nvPicPr>
          <p:cNvPr id="2097156" name="Content Placeholder 3"/>
          <p:cNvPicPr>
            <a:picLocks noGrp="1"/>
          </p:cNvPicPr>
          <p:nvPr>
            <p:ph idx="1"/>
          </p:nvPr>
        </p:nvPicPr>
        <p:blipFill rotWithShape="1">
          <a:blip xmlns:r="http://schemas.openxmlformats.org/officeDocument/2006/relationships" r:embed="rId1"/>
          <a:srcRect b="42380"/>
          <a:stretch>
            <a:fillRect/>
          </a:stretch>
        </p:blipFill>
        <p:spPr>
          <a:xfrm>
            <a:off x="428596" y="500042"/>
            <a:ext cx="8215370" cy="4429156"/>
          </a:xfrm>
          <a:prstGeom prst="rect"/>
        </p:spPr>
      </p:pic>
    </p:spTree>
  </p:cSld>
  <p:clrMapOvr>
    <a:masterClrMapping/>
  </p:clrMapOvr>
  <p:transition/>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13" name="Title 1"/>
          <p:cNvSpPr>
            <a:spLocks noGrp="1"/>
          </p:cNvSpPr>
          <p:nvPr>
            <p:ph type="title"/>
          </p:nvPr>
        </p:nvSpPr>
        <p:spPr/>
        <p:txBody>
          <a:bodyPr>
            <a:noAutofit/>
          </a:bodyPr>
          <a:p>
            <a:pPr lvl="0"/>
            <a:r>
              <a:rPr b="1" dirty="0" sz="3600" lang="id-ID" smtClean="0">
                <a:solidFill>
                  <a:schemeClr val="tx1"/>
                </a:solidFill>
              </a:rPr>
              <a:t>a. Ijin Sita</a:t>
            </a:r>
            <a:endParaRPr b="1" dirty="0" sz="3600" lang="en-US">
              <a:solidFill>
                <a:schemeClr val="tx1"/>
              </a:solidFill>
            </a:endParaRPr>
          </a:p>
        </p:txBody>
      </p:sp>
      <p:sp>
        <p:nvSpPr>
          <p:cNvPr id="1048614" name="Content Placeholder 2"/>
          <p:cNvSpPr>
            <a:spLocks noGrp="1"/>
          </p:cNvSpPr>
          <p:nvPr>
            <p:ph sz="half" idx="1"/>
          </p:nvPr>
        </p:nvSpPr>
        <p:spPr>
          <a:xfrm>
            <a:off x="857224" y="1676400"/>
            <a:ext cx="7219976" cy="4221163"/>
          </a:xfrm>
        </p:spPr>
        <p:txBody>
          <a:bodyPr>
            <a:normAutofit fontScale="96429" lnSpcReduction="20000"/>
          </a:bodyPr>
          <a:p>
            <a:pPr algn="just">
              <a:buNone/>
            </a:pPr>
            <a:r>
              <a:rPr dirty="0" lang="id-ID" smtClean="0"/>
              <a:t>	Setelah menekan tombol “TAMBAH” akan muncul halaman ini, diharapkan untuk diisi dan dilengkapi </a:t>
            </a:r>
            <a:r>
              <a:rPr altLang="id-ID" dirty="0" lang="en-US" smtClean="0"/>
              <a:t>disertai </a:t>
            </a:r>
            <a:r>
              <a:rPr dirty="0" lang="id-ID" smtClean="0"/>
              <a:t>dengan mengunggah</a:t>
            </a:r>
            <a:r>
              <a:rPr altLang="id-ID" dirty="0" lang="en-US" smtClean="0"/>
              <a:t>/upload</a:t>
            </a:r>
            <a:r>
              <a:rPr dirty="0" lang="id-ID" smtClean="0"/>
              <a:t> SURAT PERMOHONAN, SURAT PERINTAH PENYITAAN dan BERITA ACARA PENYITAAN dalam bentuk file PDF </a:t>
            </a:r>
            <a:r>
              <a:rPr altLang="id-ID" dirty="0" lang="en-US" smtClean="0"/>
              <a:t>ATAU jpeg</a:t>
            </a:r>
            <a:r>
              <a:rPr dirty="0" lang="id-ID" smtClean="0"/>
              <a:t>. Mengisi Objek Sita sesuai dengan apa yang ada di Surat Permohonan dan Berita Acara Penyitaan.</a:t>
            </a:r>
            <a:br>
              <a:rPr dirty="0" lang="en-US" smtClean="0"/>
            </a:br>
            <a:endParaRPr dirty="0" lang="en-US"/>
          </a:p>
        </p:txBody>
      </p:sp>
    </p:spTree>
  </p:cSld>
  <p:clrMapOvr>
    <a:masterClrMapping/>
  </p:clrMapOvr>
  <p:transition/>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WPS Presentation</Application>
  <ScaleCrop>0</ScaleCrop>
  <Company>rg-adguard</Company>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Admin</dc:creator>
  <cp:lastModifiedBy>User</cp:lastModifiedBy>
  <dcterms:created xsi:type="dcterms:W3CDTF">2020-03-01T13:38:00Z</dcterms:created>
  <dcterms:modified xsi:type="dcterms:W3CDTF">2020-03-13T12:11:45Z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1033-11.2.0.9169</vt:lpwstr>
  </property>
</Properties>
</file>